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_rels/presentation.xml.rels" ContentType="application/vnd.openxmlformats-package.relationships+xml"/>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17.png" ContentType="image/png"/>
  <Override PartName="/ppt/media/image5.png" ContentType="image/png"/>
  <Override PartName="/ppt/media/image35.png" ContentType="image/png"/>
  <Override PartName="/ppt/media/image28.png" ContentType="image/png"/>
  <Override PartName="/ppt/media/image34.png" ContentType="image/png"/>
  <Override PartName="/ppt/media/image4.png" ContentType="image/png"/>
  <Override PartName="/ppt/media/image16.png" ContentType="image/png"/>
  <Override PartName="/ppt/media/image33.png" ContentType="image/png"/>
  <Override PartName="/ppt/media/image3.png" ContentType="image/png"/>
  <Override PartName="/ppt/media/image15.png" ContentType="image/png"/>
  <Override PartName="/ppt/media/image32.png" ContentType="image/png"/>
  <Override PartName="/ppt/media/image2.png" ContentType="image/png"/>
  <Override PartName="/ppt/media/image14.png" ContentType="image/png"/>
  <Override PartName="/ppt/media/image31.png" ContentType="image/png"/>
  <Override PartName="/ppt/media/image27.png" ContentType="image/png"/>
  <Override PartName="/ppt/media/image64.png" ContentType="image/png"/>
  <Override PartName="/ppt/media/image26.png" ContentType="image/png"/>
  <Override PartName="/ppt/media/image63.png" ContentType="image/png"/>
  <Override PartName="/ppt/media/image25.png" ContentType="image/png"/>
  <Override PartName="/ppt/media/image62.png" ContentType="image/png"/>
  <Override PartName="/ppt/media/image60.png" ContentType="image/png"/>
  <Override PartName="/ppt/media/image23.png" ContentType="image/png"/>
  <Override PartName="/ppt/media/image58.png" ContentType="image/png"/>
  <Override PartName="/ppt/media/image21.png" ContentType="image/png"/>
  <Override PartName="/ppt/media/image22.png" ContentType="image/png"/>
  <Override PartName="/ppt/media/image59.png" ContentType="image/png"/>
  <Override PartName="/ppt/media/image57.png" ContentType="image/png"/>
  <Override PartName="/ppt/media/image20.png" ContentType="image/png"/>
  <Override PartName="/ppt/media/image61.png" ContentType="image/png"/>
  <Override PartName="/ppt/media/image24.png" ContentType="image/png"/>
  <Override PartName="/ppt/media/image10.png" ContentType="image/png"/>
  <Override PartName="/ppt/media/image47.png" ContentType="image/png"/>
  <Override PartName="/ppt/media/image29.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media/image38.png" ContentType="image/png"/>
  <Override PartName="/ppt/media/image1.png" ContentType="image/png"/>
  <Override PartName="/ppt/media/image13.png" ContentType="image/png"/>
  <Override PartName="/ppt/media/image9.png" ContentType="image/png"/>
  <Override PartName="/ppt/media/image39.png" ContentType="image/png"/>
  <Override PartName="/ppt/media/image30.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media/image51.png" ContentType="image/png"/>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1.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25" name="PlaceHolder 2"/>
          <p:cNvSpPr>
            <a:spLocks noGrp="1"/>
          </p:cNvSpPr>
          <p:nvPr>
            <p:ph type="body"/>
          </p:nvPr>
        </p:nvSpPr>
        <p:spPr>
          <a:xfrm>
            <a:off x="504000" y="1326600"/>
            <a:ext cx="9072000" cy="1568520"/>
          </a:xfrm>
          <a:prstGeom prst="rect">
            <a:avLst/>
          </a:prstGeom>
        </p:spPr>
        <p:txBody>
          <a:bodyPr lIns="0" rIns="0" tIns="0" bIns="0">
            <a:normAutofit/>
          </a:bodyPr>
          <a:p>
            <a:endParaRPr b="0" lang="es-MX" sz="3200" spc="-1" strike="noStrike">
              <a:latin typeface="Arial"/>
            </a:endParaRPr>
          </a:p>
        </p:txBody>
      </p:sp>
      <p:sp>
        <p:nvSpPr>
          <p:cNvPr id="26" name="PlaceHolder 3"/>
          <p:cNvSpPr>
            <a:spLocks noGrp="1"/>
          </p:cNvSpPr>
          <p:nvPr>
            <p:ph type="body"/>
          </p:nvPr>
        </p:nvSpPr>
        <p:spPr>
          <a:xfrm>
            <a:off x="504000" y="3044520"/>
            <a:ext cx="907200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28" name="PlaceHolder 2"/>
          <p:cNvSpPr>
            <a:spLocks noGrp="1"/>
          </p:cNvSpPr>
          <p:nvPr>
            <p:ph type="body"/>
          </p:nvPr>
        </p:nvSpPr>
        <p:spPr>
          <a:xfrm>
            <a:off x="504000" y="1326600"/>
            <a:ext cx="4426920" cy="1568520"/>
          </a:xfrm>
          <a:prstGeom prst="rect">
            <a:avLst/>
          </a:prstGeom>
        </p:spPr>
        <p:txBody>
          <a:bodyPr lIns="0" rIns="0" tIns="0" bIns="0">
            <a:normAutofit/>
          </a:bodyPr>
          <a:p>
            <a:endParaRPr b="0" lang="es-MX" sz="3200" spc="-1" strike="noStrike">
              <a:latin typeface="Arial"/>
            </a:endParaRPr>
          </a:p>
        </p:txBody>
      </p:sp>
      <p:sp>
        <p:nvSpPr>
          <p:cNvPr id="29" name="PlaceHolder 3"/>
          <p:cNvSpPr>
            <a:spLocks noGrp="1"/>
          </p:cNvSpPr>
          <p:nvPr>
            <p:ph type="body"/>
          </p:nvPr>
        </p:nvSpPr>
        <p:spPr>
          <a:xfrm>
            <a:off x="5152680" y="1326600"/>
            <a:ext cx="4426920" cy="1568520"/>
          </a:xfrm>
          <a:prstGeom prst="rect">
            <a:avLst/>
          </a:prstGeom>
        </p:spPr>
        <p:txBody>
          <a:bodyPr lIns="0" rIns="0" tIns="0" bIns="0">
            <a:normAutofit/>
          </a:bodyPr>
          <a:p>
            <a:endParaRPr b="0" lang="es-MX" sz="3200" spc="-1" strike="noStrike">
              <a:latin typeface="Arial"/>
            </a:endParaRPr>
          </a:p>
        </p:txBody>
      </p:sp>
      <p:sp>
        <p:nvSpPr>
          <p:cNvPr id="30" name="PlaceHolder 4"/>
          <p:cNvSpPr>
            <a:spLocks noGrp="1"/>
          </p:cNvSpPr>
          <p:nvPr>
            <p:ph type="body"/>
          </p:nvPr>
        </p:nvSpPr>
        <p:spPr>
          <a:xfrm>
            <a:off x="504000" y="3044520"/>
            <a:ext cx="4426920" cy="1568520"/>
          </a:xfrm>
          <a:prstGeom prst="rect">
            <a:avLst/>
          </a:prstGeom>
        </p:spPr>
        <p:txBody>
          <a:bodyPr lIns="0" rIns="0" tIns="0" bIns="0">
            <a:normAutofit/>
          </a:bodyPr>
          <a:p>
            <a:endParaRPr b="0" lang="es-MX" sz="3200" spc="-1" strike="noStrike">
              <a:latin typeface="Arial"/>
            </a:endParaRPr>
          </a:p>
        </p:txBody>
      </p:sp>
      <p:sp>
        <p:nvSpPr>
          <p:cNvPr id="31" name="PlaceHolder 5"/>
          <p:cNvSpPr>
            <a:spLocks noGrp="1"/>
          </p:cNvSpPr>
          <p:nvPr>
            <p:ph type="body"/>
          </p:nvPr>
        </p:nvSpPr>
        <p:spPr>
          <a:xfrm>
            <a:off x="5152680" y="3044520"/>
            <a:ext cx="442692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33" name="PlaceHolder 2"/>
          <p:cNvSpPr>
            <a:spLocks noGrp="1"/>
          </p:cNvSpPr>
          <p:nvPr>
            <p:ph type="body"/>
          </p:nvPr>
        </p:nvSpPr>
        <p:spPr>
          <a:xfrm>
            <a:off x="504000" y="1326600"/>
            <a:ext cx="2921040" cy="1568520"/>
          </a:xfrm>
          <a:prstGeom prst="rect">
            <a:avLst/>
          </a:prstGeom>
        </p:spPr>
        <p:txBody>
          <a:bodyPr lIns="0" rIns="0" tIns="0" bIns="0">
            <a:normAutofit/>
          </a:bodyPr>
          <a:p>
            <a:endParaRPr b="0" lang="es-MX" sz="3200" spc="-1" strike="noStrike">
              <a:latin typeface="Arial"/>
            </a:endParaRPr>
          </a:p>
        </p:txBody>
      </p:sp>
      <p:sp>
        <p:nvSpPr>
          <p:cNvPr id="34" name="PlaceHolder 3"/>
          <p:cNvSpPr>
            <a:spLocks noGrp="1"/>
          </p:cNvSpPr>
          <p:nvPr>
            <p:ph type="body"/>
          </p:nvPr>
        </p:nvSpPr>
        <p:spPr>
          <a:xfrm>
            <a:off x="3571560" y="1326600"/>
            <a:ext cx="2921040" cy="1568520"/>
          </a:xfrm>
          <a:prstGeom prst="rect">
            <a:avLst/>
          </a:prstGeom>
        </p:spPr>
        <p:txBody>
          <a:bodyPr lIns="0" rIns="0" tIns="0" bIns="0">
            <a:normAutofit/>
          </a:bodyPr>
          <a:p>
            <a:endParaRPr b="0" lang="es-MX" sz="3200" spc="-1" strike="noStrike">
              <a:latin typeface="Arial"/>
            </a:endParaRPr>
          </a:p>
        </p:txBody>
      </p:sp>
      <p:sp>
        <p:nvSpPr>
          <p:cNvPr id="35" name="PlaceHolder 4"/>
          <p:cNvSpPr>
            <a:spLocks noGrp="1"/>
          </p:cNvSpPr>
          <p:nvPr>
            <p:ph type="body"/>
          </p:nvPr>
        </p:nvSpPr>
        <p:spPr>
          <a:xfrm>
            <a:off x="6639120" y="1326600"/>
            <a:ext cx="2921040" cy="1568520"/>
          </a:xfrm>
          <a:prstGeom prst="rect">
            <a:avLst/>
          </a:prstGeom>
        </p:spPr>
        <p:txBody>
          <a:bodyPr lIns="0" rIns="0" tIns="0" bIns="0">
            <a:normAutofit/>
          </a:bodyPr>
          <a:p>
            <a:endParaRPr b="0" lang="es-MX" sz="3200" spc="-1" strike="noStrike">
              <a:latin typeface="Arial"/>
            </a:endParaRPr>
          </a:p>
        </p:txBody>
      </p:sp>
      <p:sp>
        <p:nvSpPr>
          <p:cNvPr id="36" name="PlaceHolder 5"/>
          <p:cNvSpPr>
            <a:spLocks noGrp="1"/>
          </p:cNvSpPr>
          <p:nvPr>
            <p:ph type="body"/>
          </p:nvPr>
        </p:nvSpPr>
        <p:spPr>
          <a:xfrm>
            <a:off x="504000" y="3044520"/>
            <a:ext cx="2921040" cy="1568520"/>
          </a:xfrm>
          <a:prstGeom prst="rect">
            <a:avLst/>
          </a:prstGeom>
        </p:spPr>
        <p:txBody>
          <a:bodyPr lIns="0" rIns="0" tIns="0" bIns="0">
            <a:normAutofit/>
          </a:bodyPr>
          <a:p>
            <a:endParaRPr b="0" lang="es-MX" sz="3200" spc="-1" strike="noStrike">
              <a:latin typeface="Arial"/>
            </a:endParaRPr>
          </a:p>
        </p:txBody>
      </p:sp>
      <p:sp>
        <p:nvSpPr>
          <p:cNvPr id="37" name="PlaceHolder 6"/>
          <p:cNvSpPr>
            <a:spLocks noGrp="1"/>
          </p:cNvSpPr>
          <p:nvPr>
            <p:ph type="body"/>
          </p:nvPr>
        </p:nvSpPr>
        <p:spPr>
          <a:xfrm>
            <a:off x="3571560" y="3044520"/>
            <a:ext cx="2921040" cy="1568520"/>
          </a:xfrm>
          <a:prstGeom prst="rect">
            <a:avLst/>
          </a:prstGeom>
        </p:spPr>
        <p:txBody>
          <a:bodyPr lIns="0" rIns="0" tIns="0" bIns="0">
            <a:normAutofit/>
          </a:bodyPr>
          <a:p>
            <a:endParaRPr b="0" lang="es-MX" sz="3200" spc="-1" strike="noStrike">
              <a:latin typeface="Arial"/>
            </a:endParaRPr>
          </a:p>
        </p:txBody>
      </p:sp>
      <p:sp>
        <p:nvSpPr>
          <p:cNvPr id="38" name="PlaceHolder 7"/>
          <p:cNvSpPr>
            <a:spLocks noGrp="1"/>
          </p:cNvSpPr>
          <p:nvPr>
            <p:ph type="body"/>
          </p:nvPr>
        </p:nvSpPr>
        <p:spPr>
          <a:xfrm>
            <a:off x="6639120" y="3044520"/>
            <a:ext cx="292104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43"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45" name="PlaceHolder 2"/>
          <p:cNvSpPr>
            <a:spLocks noGrp="1"/>
          </p:cNvSpPr>
          <p:nvPr>
            <p:ph type="body"/>
          </p:nvPr>
        </p:nvSpPr>
        <p:spPr>
          <a:xfrm>
            <a:off x="504000" y="1326600"/>
            <a:ext cx="9072000" cy="3288600"/>
          </a:xfrm>
          <a:prstGeom prst="rect">
            <a:avLst/>
          </a:prstGeom>
        </p:spPr>
        <p:txBody>
          <a:bodyPr lIns="0" rIns="0" tIns="0" bIns="0">
            <a:normAutofit/>
          </a:bodyPr>
          <a:p>
            <a:endParaRPr b="0" lang="es-MX"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47" name="PlaceHolder 2"/>
          <p:cNvSpPr>
            <a:spLocks noGrp="1"/>
          </p:cNvSpPr>
          <p:nvPr>
            <p:ph type="body"/>
          </p:nvPr>
        </p:nvSpPr>
        <p:spPr>
          <a:xfrm>
            <a:off x="504000" y="1326600"/>
            <a:ext cx="4426920" cy="3288600"/>
          </a:xfrm>
          <a:prstGeom prst="rect">
            <a:avLst/>
          </a:prstGeom>
        </p:spPr>
        <p:txBody>
          <a:bodyPr lIns="0" rIns="0" tIns="0" bIns="0">
            <a:normAutofit/>
          </a:bodyPr>
          <a:p>
            <a:endParaRPr b="0" lang="es-MX" sz="3200" spc="-1" strike="noStrike">
              <a:latin typeface="Arial"/>
            </a:endParaRPr>
          </a:p>
        </p:txBody>
      </p:sp>
      <p:sp>
        <p:nvSpPr>
          <p:cNvPr id="48" name="PlaceHolder 3"/>
          <p:cNvSpPr>
            <a:spLocks noGrp="1"/>
          </p:cNvSpPr>
          <p:nvPr>
            <p:ph type="body"/>
          </p:nvPr>
        </p:nvSpPr>
        <p:spPr>
          <a:xfrm>
            <a:off x="5152680" y="1326600"/>
            <a:ext cx="4426920" cy="3288600"/>
          </a:xfrm>
          <a:prstGeom prst="rect">
            <a:avLst/>
          </a:prstGeom>
        </p:spPr>
        <p:txBody>
          <a:bodyPr lIns="0" rIns="0" tIns="0" bIns="0">
            <a:normAutofit/>
          </a:bodyPr>
          <a:p>
            <a:endParaRPr b="0" lang="es-MX"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52" name="PlaceHolder 2"/>
          <p:cNvSpPr>
            <a:spLocks noGrp="1"/>
          </p:cNvSpPr>
          <p:nvPr>
            <p:ph type="body"/>
          </p:nvPr>
        </p:nvSpPr>
        <p:spPr>
          <a:xfrm>
            <a:off x="504000" y="1326600"/>
            <a:ext cx="4426920" cy="1568520"/>
          </a:xfrm>
          <a:prstGeom prst="rect">
            <a:avLst/>
          </a:prstGeom>
        </p:spPr>
        <p:txBody>
          <a:bodyPr lIns="0" rIns="0" tIns="0" bIns="0">
            <a:normAutofit/>
          </a:bodyPr>
          <a:p>
            <a:endParaRPr b="0" lang="es-MX" sz="3200" spc="-1" strike="noStrike">
              <a:latin typeface="Arial"/>
            </a:endParaRPr>
          </a:p>
        </p:txBody>
      </p:sp>
      <p:sp>
        <p:nvSpPr>
          <p:cNvPr id="53" name="PlaceHolder 3"/>
          <p:cNvSpPr>
            <a:spLocks noGrp="1"/>
          </p:cNvSpPr>
          <p:nvPr>
            <p:ph type="body"/>
          </p:nvPr>
        </p:nvSpPr>
        <p:spPr>
          <a:xfrm>
            <a:off x="5152680" y="1326600"/>
            <a:ext cx="4426920" cy="3288600"/>
          </a:xfrm>
          <a:prstGeom prst="rect">
            <a:avLst/>
          </a:prstGeom>
        </p:spPr>
        <p:txBody>
          <a:bodyPr lIns="0" rIns="0" tIns="0" bIns="0">
            <a:normAutofit/>
          </a:bodyPr>
          <a:p>
            <a:endParaRPr b="0" lang="es-MX" sz="3200" spc="-1" strike="noStrike">
              <a:latin typeface="Arial"/>
            </a:endParaRPr>
          </a:p>
        </p:txBody>
      </p:sp>
      <p:sp>
        <p:nvSpPr>
          <p:cNvPr id="54" name="PlaceHolder 4"/>
          <p:cNvSpPr>
            <a:spLocks noGrp="1"/>
          </p:cNvSpPr>
          <p:nvPr>
            <p:ph type="body"/>
          </p:nvPr>
        </p:nvSpPr>
        <p:spPr>
          <a:xfrm>
            <a:off x="504000" y="3044520"/>
            <a:ext cx="442692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4"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56" name="PlaceHolder 2"/>
          <p:cNvSpPr>
            <a:spLocks noGrp="1"/>
          </p:cNvSpPr>
          <p:nvPr>
            <p:ph type="body"/>
          </p:nvPr>
        </p:nvSpPr>
        <p:spPr>
          <a:xfrm>
            <a:off x="504000" y="1326600"/>
            <a:ext cx="4426920" cy="3288600"/>
          </a:xfrm>
          <a:prstGeom prst="rect">
            <a:avLst/>
          </a:prstGeom>
        </p:spPr>
        <p:txBody>
          <a:bodyPr lIns="0" rIns="0" tIns="0" bIns="0">
            <a:normAutofit/>
          </a:bodyPr>
          <a:p>
            <a:endParaRPr b="0" lang="es-MX" sz="3200" spc="-1" strike="noStrike">
              <a:latin typeface="Arial"/>
            </a:endParaRPr>
          </a:p>
        </p:txBody>
      </p:sp>
      <p:sp>
        <p:nvSpPr>
          <p:cNvPr id="57" name="PlaceHolder 3"/>
          <p:cNvSpPr>
            <a:spLocks noGrp="1"/>
          </p:cNvSpPr>
          <p:nvPr>
            <p:ph type="body"/>
          </p:nvPr>
        </p:nvSpPr>
        <p:spPr>
          <a:xfrm>
            <a:off x="5152680" y="1326600"/>
            <a:ext cx="4426920" cy="1568520"/>
          </a:xfrm>
          <a:prstGeom prst="rect">
            <a:avLst/>
          </a:prstGeom>
        </p:spPr>
        <p:txBody>
          <a:bodyPr lIns="0" rIns="0" tIns="0" bIns="0">
            <a:normAutofit/>
          </a:bodyPr>
          <a:p>
            <a:endParaRPr b="0" lang="es-MX" sz="3200" spc="-1" strike="noStrike">
              <a:latin typeface="Arial"/>
            </a:endParaRPr>
          </a:p>
        </p:txBody>
      </p:sp>
      <p:sp>
        <p:nvSpPr>
          <p:cNvPr id="58" name="PlaceHolder 4"/>
          <p:cNvSpPr>
            <a:spLocks noGrp="1"/>
          </p:cNvSpPr>
          <p:nvPr>
            <p:ph type="body"/>
          </p:nvPr>
        </p:nvSpPr>
        <p:spPr>
          <a:xfrm>
            <a:off x="5152680" y="3044520"/>
            <a:ext cx="442692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60" name="PlaceHolder 2"/>
          <p:cNvSpPr>
            <a:spLocks noGrp="1"/>
          </p:cNvSpPr>
          <p:nvPr>
            <p:ph type="body"/>
          </p:nvPr>
        </p:nvSpPr>
        <p:spPr>
          <a:xfrm>
            <a:off x="504000" y="1326600"/>
            <a:ext cx="4426920" cy="1568520"/>
          </a:xfrm>
          <a:prstGeom prst="rect">
            <a:avLst/>
          </a:prstGeom>
        </p:spPr>
        <p:txBody>
          <a:bodyPr lIns="0" rIns="0" tIns="0" bIns="0">
            <a:normAutofit/>
          </a:bodyPr>
          <a:p>
            <a:endParaRPr b="0" lang="es-MX" sz="3200" spc="-1" strike="noStrike">
              <a:latin typeface="Arial"/>
            </a:endParaRPr>
          </a:p>
        </p:txBody>
      </p:sp>
      <p:sp>
        <p:nvSpPr>
          <p:cNvPr id="61" name="PlaceHolder 3"/>
          <p:cNvSpPr>
            <a:spLocks noGrp="1"/>
          </p:cNvSpPr>
          <p:nvPr>
            <p:ph type="body"/>
          </p:nvPr>
        </p:nvSpPr>
        <p:spPr>
          <a:xfrm>
            <a:off x="5152680" y="1326600"/>
            <a:ext cx="4426920" cy="1568520"/>
          </a:xfrm>
          <a:prstGeom prst="rect">
            <a:avLst/>
          </a:prstGeom>
        </p:spPr>
        <p:txBody>
          <a:bodyPr lIns="0" rIns="0" tIns="0" bIns="0">
            <a:normAutofit/>
          </a:bodyPr>
          <a:p>
            <a:endParaRPr b="0" lang="es-MX" sz="3200" spc="-1" strike="noStrike">
              <a:latin typeface="Arial"/>
            </a:endParaRPr>
          </a:p>
        </p:txBody>
      </p:sp>
      <p:sp>
        <p:nvSpPr>
          <p:cNvPr id="62" name="PlaceHolder 4"/>
          <p:cNvSpPr>
            <a:spLocks noGrp="1"/>
          </p:cNvSpPr>
          <p:nvPr>
            <p:ph type="body"/>
          </p:nvPr>
        </p:nvSpPr>
        <p:spPr>
          <a:xfrm>
            <a:off x="504000" y="3044520"/>
            <a:ext cx="907200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64" name="PlaceHolder 2"/>
          <p:cNvSpPr>
            <a:spLocks noGrp="1"/>
          </p:cNvSpPr>
          <p:nvPr>
            <p:ph type="body"/>
          </p:nvPr>
        </p:nvSpPr>
        <p:spPr>
          <a:xfrm>
            <a:off x="504000" y="1326600"/>
            <a:ext cx="9072000" cy="1568520"/>
          </a:xfrm>
          <a:prstGeom prst="rect">
            <a:avLst/>
          </a:prstGeom>
        </p:spPr>
        <p:txBody>
          <a:bodyPr lIns="0" rIns="0" tIns="0" bIns="0">
            <a:normAutofit/>
          </a:bodyPr>
          <a:p>
            <a:endParaRPr b="0" lang="es-MX" sz="3200" spc="-1" strike="noStrike">
              <a:latin typeface="Arial"/>
            </a:endParaRPr>
          </a:p>
        </p:txBody>
      </p:sp>
      <p:sp>
        <p:nvSpPr>
          <p:cNvPr id="65" name="PlaceHolder 3"/>
          <p:cNvSpPr>
            <a:spLocks noGrp="1"/>
          </p:cNvSpPr>
          <p:nvPr>
            <p:ph type="body"/>
          </p:nvPr>
        </p:nvSpPr>
        <p:spPr>
          <a:xfrm>
            <a:off x="504000" y="3044520"/>
            <a:ext cx="907200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67" name="PlaceHolder 2"/>
          <p:cNvSpPr>
            <a:spLocks noGrp="1"/>
          </p:cNvSpPr>
          <p:nvPr>
            <p:ph type="body"/>
          </p:nvPr>
        </p:nvSpPr>
        <p:spPr>
          <a:xfrm>
            <a:off x="504000" y="1326600"/>
            <a:ext cx="4426920" cy="1568520"/>
          </a:xfrm>
          <a:prstGeom prst="rect">
            <a:avLst/>
          </a:prstGeom>
        </p:spPr>
        <p:txBody>
          <a:bodyPr lIns="0" rIns="0" tIns="0" bIns="0">
            <a:normAutofit/>
          </a:bodyPr>
          <a:p>
            <a:endParaRPr b="0" lang="es-MX" sz="3200" spc="-1" strike="noStrike">
              <a:latin typeface="Arial"/>
            </a:endParaRPr>
          </a:p>
        </p:txBody>
      </p:sp>
      <p:sp>
        <p:nvSpPr>
          <p:cNvPr id="68" name="PlaceHolder 3"/>
          <p:cNvSpPr>
            <a:spLocks noGrp="1"/>
          </p:cNvSpPr>
          <p:nvPr>
            <p:ph type="body"/>
          </p:nvPr>
        </p:nvSpPr>
        <p:spPr>
          <a:xfrm>
            <a:off x="5152680" y="1326600"/>
            <a:ext cx="4426920" cy="1568520"/>
          </a:xfrm>
          <a:prstGeom prst="rect">
            <a:avLst/>
          </a:prstGeom>
        </p:spPr>
        <p:txBody>
          <a:bodyPr lIns="0" rIns="0" tIns="0" bIns="0">
            <a:normAutofit/>
          </a:bodyPr>
          <a:p>
            <a:endParaRPr b="0" lang="es-MX" sz="3200" spc="-1" strike="noStrike">
              <a:latin typeface="Arial"/>
            </a:endParaRPr>
          </a:p>
        </p:txBody>
      </p:sp>
      <p:sp>
        <p:nvSpPr>
          <p:cNvPr id="69" name="PlaceHolder 4"/>
          <p:cNvSpPr>
            <a:spLocks noGrp="1"/>
          </p:cNvSpPr>
          <p:nvPr>
            <p:ph type="body"/>
          </p:nvPr>
        </p:nvSpPr>
        <p:spPr>
          <a:xfrm>
            <a:off x="504000" y="3044520"/>
            <a:ext cx="4426920" cy="1568520"/>
          </a:xfrm>
          <a:prstGeom prst="rect">
            <a:avLst/>
          </a:prstGeom>
        </p:spPr>
        <p:txBody>
          <a:bodyPr lIns="0" rIns="0" tIns="0" bIns="0">
            <a:normAutofit/>
          </a:bodyPr>
          <a:p>
            <a:endParaRPr b="0" lang="es-MX" sz="3200" spc="-1" strike="noStrike">
              <a:latin typeface="Arial"/>
            </a:endParaRPr>
          </a:p>
        </p:txBody>
      </p:sp>
      <p:sp>
        <p:nvSpPr>
          <p:cNvPr id="70" name="PlaceHolder 5"/>
          <p:cNvSpPr>
            <a:spLocks noGrp="1"/>
          </p:cNvSpPr>
          <p:nvPr>
            <p:ph type="body"/>
          </p:nvPr>
        </p:nvSpPr>
        <p:spPr>
          <a:xfrm>
            <a:off x="5152680" y="3044520"/>
            <a:ext cx="442692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72" name="PlaceHolder 2"/>
          <p:cNvSpPr>
            <a:spLocks noGrp="1"/>
          </p:cNvSpPr>
          <p:nvPr>
            <p:ph type="body"/>
          </p:nvPr>
        </p:nvSpPr>
        <p:spPr>
          <a:xfrm>
            <a:off x="504000" y="1326600"/>
            <a:ext cx="2921040" cy="1568520"/>
          </a:xfrm>
          <a:prstGeom prst="rect">
            <a:avLst/>
          </a:prstGeom>
        </p:spPr>
        <p:txBody>
          <a:bodyPr lIns="0" rIns="0" tIns="0" bIns="0">
            <a:normAutofit/>
          </a:bodyPr>
          <a:p>
            <a:endParaRPr b="0" lang="es-MX" sz="3200" spc="-1" strike="noStrike">
              <a:latin typeface="Arial"/>
            </a:endParaRPr>
          </a:p>
        </p:txBody>
      </p:sp>
      <p:sp>
        <p:nvSpPr>
          <p:cNvPr id="73" name="PlaceHolder 3"/>
          <p:cNvSpPr>
            <a:spLocks noGrp="1"/>
          </p:cNvSpPr>
          <p:nvPr>
            <p:ph type="body"/>
          </p:nvPr>
        </p:nvSpPr>
        <p:spPr>
          <a:xfrm>
            <a:off x="3571560" y="1326600"/>
            <a:ext cx="2921040" cy="1568520"/>
          </a:xfrm>
          <a:prstGeom prst="rect">
            <a:avLst/>
          </a:prstGeom>
        </p:spPr>
        <p:txBody>
          <a:bodyPr lIns="0" rIns="0" tIns="0" bIns="0">
            <a:normAutofit/>
          </a:bodyPr>
          <a:p>
            <a:endParaRPr b="0" lang="es-MX" sz="3200" spc="-1" strike="noStrike">
              <a:latin typeface="Arial"/>
            </a:endParaRPr>
          </a:p>
        </p:txBody>
      </p:sp>
      <p:sp>
        <p:nvSpPr>
          <p:cNvPr id="74" name="PlaceHolder 4"/>
          <p:cNvSpPr>
            <a:spLocks noGrp="1"/>
          </p:cNvSpPr>
          <p:nvPr>
            <p:ph type="body"/>
          </p:nvPr>
        </p:nvSpPr>
        <p:spPr>
          <a:xfrm>
            <a:off x="6639120" y="1326600"/>
            <a:ext cx="2921040" cy="1568520"/>
          </a:xfrm>
          <a:prstGeom prst="rect">
            <a:avLst/>
          </a:prstGeom>
        </p:spPr>
        <p:txBody>
          <a:bodyPr lIns="0" rIns="0" tIns="0" bIns="0">
            <a:normAutofit/>
          </a:bodyPr>
          <a:p>
            <a:endParaRPr b="0" lang="es-MX" sz="3200" spc="-1" strike="noStrike">
              <a:latin typeface="Arial"/>
            </a:endParaRPr>
          </a:p>
        </p:txBody>
      </p:sp>
      <p:sp>
        <p:nvSpPr>
          <p:cNvPr id="75" name="PlaceHolder 5"/>
          <p:cNvSpPr>
            <a:spLocks noGrp="1"/>
          </p:cNvSpPr>
          <p:nvPr>
            <p:ph type="body"/>
          </p:nvPr>
        </p:nvSpPr>
        <p:spPr>
          <a:xfrm>
            <a:off x="504000" y="3044520"/>
            <a:ext cx="2921040" cy="1568520"/>
          </a:xfrm>
          <a:prstGeom prst="rect">
            <a:avLst/>
          </a:prstGeom>
        </p:spPr>
        <p:txBody>
          <a:bodyPr lIns="0" rIns="0" tIns="0" bIns="0">
            <a:normAutofit/>
          </a:bodyPr>
          <a:p>
            <a:endParaRPr b="0" lang="es-MX" sz="3200" spc="-1" strike="noStrike">
              <a:latin typeface="Arial"/>
            </a:endParaRPr>
          </a:p>
        </p:txBody>
      </p:sp>
      <p:sp>
        <p:nvSpPr>
          <p:cNvPr id="76" name="PlaceHolder 6"/>
          <p:cNvSpPr>
            <a:spLocks noGrp="1"/>
          </p:cNvSpPr>
          <p:nvPr>
            <p:ph type="body"/>
          </p:nvPr>
        </p:nvSpPr>
        <p:spPr>
          <a:xfrm>
            <a:off x="3571560" y="3044520"/>
            <a:ext cx="2921040" cy="1568520"/>
          </a:xfrm>
          <a:prstGeom prst="rect">
            <a:avLst/>
          </a:prstGeom>
        </p:spPr>
        <p:txBody>
          <a:bodyPr lIns="0" rIns="0" tIns="0" bIns="0">
            <a:normAutofit/>
          </a:bodyPr>
          <a:p>
            <a:endParaRPr b="0" lang="es-MX" sz="3200" spc="-1" strike="noStrike">
              <a:latin typeface="Arial"/>
            </a:endParaRPr>
          </a:p>
        </p:txBody>
      </p:sp>
      <p:sp>
        <p:nvSpPr>
          <p:cNvPr id="77" name="PlaceHolder 7"/>
          <p:cNvSpPr>
            <a:spLocks noGrp="1"/>
          </p:cNvSpPr>
          <p:nvPr>
            <p:ph type="body"/>
          </p:nvPr>
        </p:nvSpPr>
        <p:spPr>
          <a:xfrm>
            <a:off x="6639120" y="3044520"/>
            <a:ext cx="292104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82"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84" name="PlaceHolder 2"/>
          <p:cNvSpPr>
            <a:spLocks noGrp="1"/>
          </p:cNvSpPr>
          <p:nvPr>
            <p:ph type="body"/>
          </p:nvPr>
        </p:nvSpPr>
        <p:spPr>
          <a:xfrm>
            <a:off x="504000" y="1326600"/>
            <a:ext cx="9072000" cy="3288600"/>
          </a:xfrm>
          <a:prstGeom prst="rect">
            <a:avLst/>
          </a:prstGeom>
        </p:spPr>
        <p:txBody>
          <a:bodyPr lIns="0" rIns="0" tIns="0" bIns="0">
            <a:normAutofit/>
          </a:bodyPr>
          <a:p>
            <a:endParaRPr b="0" lang="es-MX"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86" name="PlaceHolder 2"/>
          <p:cNvSpPr>
            <a:spLocks noGrp="1"/>
          </p:cNvSpPr>
          <p:nvPr>
            <p:ph type="body"/>
          </p:nvPr>
        </p:nvSpPr>
        <p:spPr>
          <a:xfrm>
            <a:off x="504000" y="1326600"/>
            <a:ext cx="4426920" cy="3288600"/>
          </a:xfrm>
          <a:prstGeom prst="rect">
            <a:avLst/>
          </a:prstGeom>
        </p:spPr>
        <p:txBody>
          <a:bodyPr lIns="0" rIns="0" tIns="0" bIns="0">
            <a:normAutofit/>
          </a:bodyPr>
          <a:p>
            <a:endParaRPr b="0" lang="es-MX" sz="3200" spc="-1" strike="noStrike">
              <a:latin typeface="Arial"/>
            </a:endParaRPr>
          </a:p>
        </p:txBody>
      </p:sp>
      <p:sp>
        <p:nvSpPr>
          <p:cNvPr id="87" name="PlaceHolder 3"/>
          <p:cNvSpPr>
            <a:spLocks noGrp="1"/>
          </p:cNvSpPr>
          <p:nvPr>
            <p:ph type="body"/>
          </p:nvPr>
        </p:nvSpPr>
        <p:spPr>
          <a:xfrm>
            <a:off x="5152680" y="1326600"/>
            <a:ext cx="4426920" cy="3288600"/>
          </a:xfrm>
          <a:prstGeom prst="rect">
            <a:avLst/>
          </a:prstGeom>
        </p:spPr>
        <p:txBody>
          <a:bodyPr lIns="0" rIns="0" tIns="0" bIns="0">
            <a:normAutofit/>
          </a:bodyPr>
          <a:p>
            <a:endParaRPr b="0" lang="es-MX"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6" name="PlaceHolder 2"/>
          <p:cNvSpPr>
            <a:spLocks noGrp="1"/>
          </p:cNvSpPr>
          <p:nvPr>
            <p:ph type="body"/>
          </p:nvPr>
        </p:nvSpPr>
        <p:spPr>
          <a:xfrm>
            <a:off x="504000" y="1326600"/>
            <a:ext cx="9072000" cy="3288600"/>
          </a:xfrm>
          <a:prstGeom prst="rect">
            <a:avLst/>
          </a:prstGeom>
        </p:spPr>
        <p:txBody>
          <a:bodyPr lIns="0" rIns="0" tIns="0" bIns="0">
            <a:normAutofit/>
          </a:bodyPr>
          <a:p>
            <a:endParaRPr b="0" lang="es-MX"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91" name="PlaceHolder 2"/>
          <p:cNvSpPr>
            <a:spLocks noGrp="1"/>
          </p:cNvSpPr>
          <p:nvPr>
            <p:ph type="body"/>
          </p:nvPr>
        </p:nvSpPr>
        <p:spPr>
          <a:xfrm>
            <a:off x="504000" y="1326600"/>
            <a:ext cx="4426920" cy="1568520"/>
          </a:xfrm>
          <a:prstGeom prst="rect">
            <a:avLst/>
          </a:prstGeom>
        </p:spPr>
        <p:txBody>
          <a:bodyPr lIns="0" rIns="0" tIns="0" bIns="0">
            <a:normAutofit/>
          </a:bodyPr>
          <a:p>
            <a:endParaRPr b="0" lang="es-MX" sz="3200" spc="-1" strike="noStrike">
              <a:latin typeface="Arial"/>
            </a:endParaRPr>
          </a:p>
        </p:txBody>
      </p:sp>
      <p:sp>
        <p:nvSpPr>
          <p:cNvPr id="92" name="PlaceHolder 3"/>
          <p:cNvSpPr>
            <a:spLocks noGrp="1"/>
          </p:cNvSpPr>
          <p:nvPr>
            <p:ph type="body"/>
          </p:nvPr>
        </p:nvSpPr>
        <p:spPr>
          <a:xfrm>
            <a:off x="5152680" y="1326600"/>
            <a:ext cx="4426920" cy="3288600"/>
          </a:xfrm>
          <a:prstGeom prst="rect">
            <a:avLst/>
          </a:prstGeom>
        </p:spPr>
        <p:txBody>
          <a:bodyPr lIns="0" rIns="0" tIns="0" bIns="0">
            <a:normAutofit/>
          </a:bodyPr>
          <a:p>
            <a:endParaRPr b="0" lang="es-MX" sz="3200" spc="-1" strike="noStrike">
              <a:latin typeface="Arial"/>
            </a:endParaRPr>
          </a:p>
        </p:txBody>
      </p:sp>
      <p:sp>
        <p:nvSpPr>
          <p:cNvPr id="93" name="PlaceHolder 4"/>
          <p:cNvSpPr>
            <a:spLocks noGrp="1"/>
          </p:cNvSpPr>
          <p:nvPr>
            <p:ph type="body"/>
          </p:nvPr>
        </p:nvSpPr>
        <p:spPr>
          <a:xfrm>
            <a:off x="504000" y="3044520"/>
            <a:ext cx="442692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95" name="PlaceHolder 2"/>
          <p:cNvSpPr>
            <a:spLocks noGrp="1"/>
          </p:cNvSpPr>
          <p:nvPr>
            <p:ph type="body"/>
          </p:nvPr>
        </p:nvSpPr>
        <p:spPr>
          <a:xfrm>
            <a:off x="504000" y="1326600"/>
            <a:ext cx="4426920" cy="3288600"/>
          </a:xfrm>
          <a:prstGeom prst="rect">
            <a:avLst/>
          </a:prstGeom>
        </p:spPr>
        <p:txBody>
          <a:bodyPr lIns="0" rIns="0" tIns="0" bIns="0">
            <a:normAutofit/>
          </a:bodyPr>
          <a:p>
            <a:endParaRPr b="0" lang="es-MX" sz="3200" spc="-1" strike="noStrike">
              <a:latin typeface="Arial"/>
            </a:endParaRPr>
          </a:p>
        </p:txBody>
      </p:sp>
      <p:sp>
        <p:nvSpPr>
          <p:cNvPr id="96" name="PlaceHolder 3"/>
          <p:cNvSpPr>
            <a:spLocks noGrp="1"/>
          </p:cNvSpPr>
          <p:nvPr>
            <p:ph type="body"/>
          </p:nvPr>
        </p:nvSpPr>
        <p:spPr>
          <a:xfrm>
            <a:off x="5152680" y="1326600"/>
            <a:ext cx="4426920" cy="1568520"/>
          </a:xfrm>
          <a:prstGeom prst="rect">
            <a:avLst/>
          </a:prstGeom>
        </p:spPr>
        <p:txBody>
          <a:bodyPr lIns="0" rIns="0" tIns="0" bIns="0">
            <a:normAutofit/>
          </a:bodyPr>
          <a:p>
            <a:endParaRPr b="0" lang="es-MX" sz="3200" spc="-1" strike="noStrike">
              <a:latin typeface="Arial"/>
            </a:endParaRPr>
          </a:p>
        </p:txBody>
      </p:sp>
      <p:sp>
        <p:nvSpPr>
          <p:cNvPr id="97" name="PlaceHolder 4"/>
          <p:cNvSpPr>
            <a:spLocks noGrp="1"/>
          </p:cNvSpPr>
          <p:nvPr>
            <p:ph type="body"/>
          </p:nvPr>
        </p:nvSpPr>
        <p:spPr>
          <a:xfrm>
            <a:off x="5152680" y="3044520"/>
            <a:ext cx="442692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99" name="PlaceHolder 2"/>
          <p:cNvSpPr>
            <a:spLocks noGrp="1"/>
          </p:cNvSpPr>
          <p:nvPr>
            <p:ph type="body"/>
          </p:nvPr>
        </p:nvSpPr>
        <p:spPr>
          <a:xfrm>
            <a:off x="504000" y="1326600"/>
            <a:ext cx="4426920" cy="1568520"/>
          </a:xfrm>
          <a:prstGeom prst="rect">
            <a:avLst/>
          </a:prstGeom>
        </p:spPr>
        <p:txBody>
          <a:bodyPr lIns="0" rIns="0" tIns="0" bIns="0">
            <a:normAutofit/>
          </a:bodyPr>
          <a:p>
            <a:endParaRPr b="0" lang="es-MX" sz="3200" spc="-1" strike="noStrike">
              <a:latin typeface="Arial"/>
            </a:endParaRPr>
          </a:p>
        </p:txBody>
      </p:sp>
      <p:sp>
        <p:nvSpPr>
          <p:cNvPr id="100" name="PlaceHolder 3"/>
          <p:cNvSpPr>
            <a:spLocks noGrp="1"/>
          </p:cNvSpPr>
          <p:nvPr>
            <p:ph type="body"/>
          </p:nvPr>
        </p:nvSpPr>
        <p:spPr>
          <a:xfrm>
            <a:off x="5152680" y="1326600"/>
            <a:ext cx="4426920" cy="1568520"/>
          </a:xfrm>
          <a:prstGeom prst="rect">
            <a:avLst/>
          </a:prstGeom>
        </p:spPr>
        <p:txBody>
          <a:bodyPr lIns="0" rIns="0" tIns="0" bIns="0">
            <a:normAutofit/>
          </a:bodyPr>
          <a:p>
            <a:endParaRPr b="0" lang="es-MX" sz="3200" spc="-1" strike="noStrike">
              <a:latin typeface="Arial"/>
            </a:endParaRPr>
          </a:p>
        </p:txBody>
      </p:sp>
      <p:sp>
        <p:nvSpPr>
          <p:cNvPr id="101" name="PlaceHolder 4"/>
          <p:cNvSpPr>
            <a:spLocks noGrp="1"/>
          </p:cNvSpPr>
          <p:nvPr>
            <p:ph type="body"/>
          </p:nvPr>
        </p:nvSpPr>
        <p:spPr>
          <a:xfrm>
            <a:off x="504000" y="3044520"/>
            <a:ext cx="907200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03" name="PlaceHolder 2"/>
          <p:cNvSpPr>
            <a:spLocks noGrp="1"/>
          </p:cNvSpPr>
          <p:nvPr>
            <p:ph type="body"/>
          </p:nvPr>
        </p:nvSpPr>
        <p:spPr>
          <a:xfrm>
            <a:off x="504000" y="1326600"/>
            <a:ext cx="9072000" cy="1568520"/>
          </a:xfrm>
          <a:prstGeom prst="rect">
            <a:avLst/>
          </a:prstGeom>
        </p:spPr>
        <p:txBody>
          <a:bodyPr lIns="0" rIns="0" tIns="0" bIns="0">
            <a:normAutofit/>
          </a:bodyPr>
          <a:p>
            <a:endParaRPr b="0" lang="es-MX" sz="3200" spc="-1" strike="noStrike">
              <a:latin typeface="Arial"/>
            </a:endParaRPr>
          </a:p>
        </p:txBody>
      </p:sp>
      <p:sp>
        <p:nvSpPr>
          <p:cNvPr id="104" name="PlaceHolder 3"/>
          <p:cNvSpPr>
            <a:spLocks noGrp="1"/>
          </p:cNvSpPr>
          <p:nvPr>
            <p:ph type="body"/>
          </p:nvPr>
        </p:nvSpPr>
        <p:spPr>
          <a:xfrm>
            <a:off x="504000" y="3044520"/>
            <a:ext cx="907200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06" name="PlaceHolder 2"/>
          <p:cNvSpPr>
            <a:spLocks noGrp="1"/>
          </p:cNvSpPr>
          <p:nvPr>
            <p:ph type="body"/>
          </p:nvPr>
        </p:nvSpPr>
        <p:spPr>
          <a:xfrm>
            <a:off x="504000" y="1326600"/>
            <a:ext cx="4426920" cy="1568520"/>
          </a:xfrm>
          <a:prstGeom prst="rect">
            <a:avLst/>
          </a:prstGeom>
        </p:spPr>
        <p:txBody>
          <a:bodyPr lIns="0" rIns="0" tIns="0" bIns="0">
            <a:normAutofit/>
          </a:bodyPr>
          <a:p>
            <a:endParaRPr b="0" lang="es-MX" sz="3200" spc="-1" strike="noStrike">
              <a:latin typeface="Arial"/>
            </a:endParaRPr>
          </a:p>
        </p:txBody>
      </p:sp>
      <p:sp>
        <p:nvSpPr>
          <p:cNvPr id="107" name="PlaceHolder 3"/>
          <p:cNvSpPr>
            <a:spLocks noGrp="1"/>
          </p:cNvSpPr>
          <p:nvPr>
            <p:ph type="body"/>
          </p:nvPr>
        </p:nvSpPr>
        <p:spPr>
          <a:xfrm>
            <a:off x="5152680" y="1326600"/>
            <a:ext cx="4426920" cy="1568520"/>
          </a:xfrm>
          <a:prstGeom prst="rect">
            <a:avLst/>
          </a:prstGeom>
        </p:spPr>
        <p:txBody>
          <a:bodyPr lIns="0" rIns="0" tIns="0" bIns="0">
            <a:normAutofit/>
          </a:bodyPr>
          <a:p>
            <a:endParaRPr b="0" lang="es-MX" sz="3200" spc="-1" strike="noStrike">
              <a:latin typeface="Arial"/>
            </a:endParaRPr>
          </a:p>
        </p:txBody>
      </p:sp>
      <p:sp>
        <p:nvSpPr>
          <p:cNvPr id="108" name="PlaceHolder 4"/>
          <p:cNvSpPr>
            <a:spLocks noGrp="1"/>
          </p:cNvSpPr>
          <p:nvPr>
            <p:ph type="body"/>
          </p:nvPr>
        </p:nvSpPr>
        <p:spPr>
          <a:xfrm>
            <a:off x="504000" y="3044520"/>
            <a:ext cx="4426920" cy="1568520"/>
          </a:xfrm>
          <a:prstGeom prst="rect">
            <a:avLst/>
          </a:prstGeom>
        </p:spPr>
        <p:txBody>
          <a:bodyPr lIns="0" rIns="0" tIns="0" bIns="0">
            <a:normAutofit/>
          </a:bodyPr>
          <a:p>
            <a:endParaRPr b="0" lang="es-MX" sz="3200" spc="-1" strike="noStrike">
              <a:latin typeface="Arial"/>
            </a:endParaRPr>
          </a:p>
        </p:txBody>
      </p:sp>
      <p:sp>
        <p:nvSpPr>
          <p:cNvPr id="109" name="PlaceHolder 5"/>
          <p:cNvSpPr>
            <a:spLocks noGrp="1"/>
          </p:cNvSpPr>
          <p:nvPr>
            <p:ph type="body"/>
          </p:nvPr>
        </p:nvSpPr>
        <p:spPr>
          <a:xfrm>
            <a:off x="5152680" y="3044520"/>
            <a:ext cx="442692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11" name="PlaceHolder 2"/>
          <p:cNvSpPr>
            <a:spLocks noGrp="1"/>
          </p:cNvSpPr>
          <p:nvPr>
            <p:ph type="body"/>
          </p:nvPr>
        </p:nvSpPr>
        <p:spPr>
          <a:xfrm>
            <a:off x="504000" y="1326600"/>
            <a:ext cx="2921040" cy="1568520"/>
          </a:xfrm>
          <a:prstGeom prst="rect">
            <a:avLst/>
          </a:prstGeom>
        </p:spPr>
        <p:txBody>
          <a:bodyPr lIns="0" rIns="0" tIns="0" bIns="0">
            <a:normAutofit/>
          </a:bodyPr>
          <a:p>
            <a:endParaRPr b="0" lang="es-MX" sz="3200" spc="-1" strike="noStrike">
              <a:latin typeface="Arial"/>
            </a:endParaRPr>
          </a:p>
        </p:txBody>
      </p:sp>
      <p:sp>
        <p:nvSpPr>
          <p:cNvPr id="112" name="PlaceHolder 3"/>
          <p:cNvSpPr>
            <a:spLocks noGrp="1"/>
          </p:cNvSpPr>
          <p:nvPr>
            <p:ph type="body"/>
          </p:nvPr>
        </p:nvSpPr>
        <p:spPr>
          <a:xfrm>
            <a:off x="3571560" y="1326600"/>
            <a:ext cx="2921040" cy="1568520"/>
          </a:xfrm>
          <a:prstGeom prst="rect">
            <a:avLst/>
          </a:prstGeom>
        </p:spPr>
        <p:txBody>
          <a:bodyPr lIns="0" rIns="0" tIns="0" bIns="0">
            <a:normAutofit/>
          </a:bodyPr>
          <a:p>
            <a:endParaRPr b="0" lang="es-MX" sz="3200" spc="-1" strike="noStrike">
              <a:latin typeface="Arial"/>
            </a:endParaRPr>
          </a:p>
        </p:txBody>
      </p:sp>
      <p:sp>
        <p:nvSpPr>
          <p:cNvPr id="113" name="PlaceHolder 4"/>
          <p:cNvSpPr>
            <a:spLocks noGrp="1"/>
          </p:cNvSpPr>
          <p:nvPr>
            <p:ph type="body"/>
          </p:nvPr>
        </p:nvSpPr>
        <p:spPr>
          <a:xfrm>
            <a:off x="6639120" y="1326600"/>
            <a:ext cx="2921040" cy="1568520"/>
          </a:xfrm>
          <a:prstGeom prst="rect">
            <a:avLst/>
          </a:prstGeom>
        </p:spPr>
        <p:txBody>
          <a:bodyPr lIns="0" rIns="0" tIns="0" bIns="0">
            <a:normAutofit/>
          </a:bodyPr>
          <a:p>
            <a:endParaRPr b="0" lang="es-MX" sz="3200" spc="-1" strike="noStrike">
              <a:latin typeface="Arial"/>
            </a:endParaRPr>
          </a:p>
        </p:txBody>
      </p:sp>
      <p:sp>
        <p:nvSpPr>
          <p:cNvPr id="114" name="PlaceHolder 5"/>
          <p:cNvSpPr>
            <a:spLocks noGrp="1"/>
          </p:cNvSpPr>
          <p:nvPr>
            <p:ph type="body"/>
          </p:nvPr>
        </p:nvSpPr>
        <p:spPr>
          <a:xfrm>
            <a:off x="504000" y="3044520"/>
            <a:ext cx="2921040" cy="1568520"/>
          </a:xfrm>
          <a:prstGeom prst="rect">
            <a:avLst/>
          </a:prstGeom>
        </p:spPr>
        <p:txBody>
          <a:bodyPr lIns="0" rIns="0" tIns="0" bIns="0">
            <a:normAutofit/>
          </a:bodyPr>
          <a:p>
            <a:endParaRPr b="0" lang="es-MX" sz="3200" spc="-1" strike="noStrike">
              <a:latin typeface="Arial"/>
            </a:endParaRPr>
          </a:p>
        </p:txBody>
      </p:sp>
      <p:sp>
        <p:nvSpPr>
          <p:cNvPr id="115" name="PlaceHolder 6"/>
          <p:cNvSpPr>
            <a:spLocks noGrp="1"/>
          </p:cNvSpPr>
          <p:nvPr>
            <p:ph type="body"/>
          </p:nvPr>
        </p:nvSpPr>
        <p:spPr>
          <a:xfrm>
            <a:off x="3571560" y="3044520"/>
            <a:ext cx="2921040" cy="1568520"/>
          </a:xfrm>
          <a:prstGeom prst="rect">
            <a:avLst/>
          </a:prstGeom>
        </p:spPr>
        <p:txBody>
          <a:bodyPr lIns="0" rIns="0" tIns="0" bIns="0">
            <a:normAutofit/>
          </a:bodyPr>
          <a:p>
            <a:endParaRPr b="0" lang="es-MX" sz="3200" spc="-1" strike="noStrike">
              <a:latin typeface="Arial"/>
            </a:endParaRPr>
          </a:p>
        </p:txBody>
      </p:sp>
      <p:sp>
        <p:nvSpPr>
          <p:cNvPr id="116" name="PlaceHolder 7"/>
          <p:cNvSpPr>
            <a:spLocks noGrp="1"/>
          </p:cNvSpPr>
          <p:nvPr>
            <p:ph type="body"/>
          </p:nvPr>
        </p:nvSpPr>
        <p:spPr>
          <a:xfrm>
            <a:off x="6639120" y="3044520"/>
            <a:ext cx="292104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22"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24" name="PlaceHolder 2"/>
          <p:cNvSpPr>
            <a:spLocks noGrp="1"/>
          </p:cNvSpPr>
          <p:nvPr>
            <p:ph type="body"/>
          </p:nvPr>
        </p:nvSpPr>
        <p:spPr>
          <a:xfrm>
            <a:off x="504000" y="1326600"/>
            <a:ext cx="9072000" cy="3288600"/>
          </a:xfrm>
          <a:prstGeom prst="rect">
            <a:avLst/>
          </a:prstGeom>
        </p:spPr>
        <p:txBody>
          <a:bodyPr lIns="0" rIns="0" tIns="0" bIns="0">
            <a:normAutofit/>
          </a:bodyPr>
          <a:p>
            <a:endParaRPr b="0" lang="es-MX"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8" name="PlaceHolder 2"/>
          <p:cNvSpPr>
            <a:spLocks noGrp="1"/>
          </p:cNvSpPr>
          <p:nvPr>
            <p:ph type="body"/>
          </p:nvPr>
        </p:nvSpPr>
        <p:spPr>
          <a:xfrm>
            <a:off x="504000" y="1326600"/>
            <a:ext cx="4426920" cy="3288600"/>
          </a:xfrm>
          <a:prstGeom prst="rect">
            <a:avLst/>
          </a:prstGeom>
        </p:spPr>
        <p:txBody>
          <a:bodyPr lIns="0" rIns="0" tIns="0" bIns="0">
            <a:normAutofit/>
          </a:bodyPr>
          <a:p>
            <a:endParaRPr b="0" lang="es-MX" sz="3200" spc="-1" strike="noStrike">
              <a:latin typeface="Arial"/>
            </a:endParaRPr>
          </a:p>
        </p:txBody>
      </p:sp>
      <p:sp>
        <p:nvSpPr>
          <p:cNvPr id="9" name="PlaceHolder 3"/>
          <p:cNvSpPr>
            <a:spLocks noGrp="1"/>
          </p:cNvSpPr>
          <p:nvPr>
            <p:ph type="body"/>
          </p:nvPr>
        </p:nvSpPr>
        <p:spPr>
          <a:xfrm>
            <a:off x="5152680" y="1326600"/>
            <a:ext cx="4426920" cy="3288600"/>
          </a:xfrm>
          <a:prstGeom prst="rect">
            <a:avLst/>
          </a:prstGeom>
        </p:spPr>
        <p:txBody>
          <a:bodyPr lIns="0" rIns="0" tIns="0" bIns="0">
            <a:normAutofit/>
          </a:bodyPr>
          <a:p>
            <a:endParaRPr b="0" lang="es-MX"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26" name="PlaceHolder 2"/>
          <p:cNvSpPr>
            <a:spLocks noGrp="1"/>
          </p:cNvSpPr>
          <p:nvPr>
            <p:ph type="body"/>
          </p:nvPr>
        </p:nvSpPr>
        <p:spPr>
          <a:xfrm>
            <a:off x="504000" y="1326600"/>
            <a:ext cx="4426920" cy="3288600"/>
          </a:xfrm>
          <a:prstGeom prst="rect">
            <a:avLst/>
          </a:prstGeom>
        </p:spPr>
        <p:txBody>
          <a:bodyPr lIns="0" rIns="0" tIns="0" bIns="0">
            <a:normAutofit/>
          </a:bodyPr>
          <a:p>
            <a:endParaRPr b="0" lang="es-MX" sz="3200" spc="-1" strike="noStrike">
              <a:latin typeface="Arial"/>
            </a:endParaRPr>
          </a:p>
        </p:txBody>
      </p:sp>
      <p:sp>
        <p:nvSpPr>
          <p:cNvPr id="127" name="PlaceHolder 3"/>
          <p:cNvSpPr>
            <a:spLocks noGrp="1"/>
          </p:cNvSpPr>
          <p:nvPr>
            <p:ph type="body"/>
          </p:nvPr>
        </p:nvSpPr>
        <p:spPr>
          <a:xfrm>
            <a:off x="5152680" y="1326600"/>
            <a:ext cx="4426920" cy="3288600"/>
          </a:xfrm>
          <a:prstGeom prst="rect">
            <a:avLst/>
          </a:prstGeom>
        </p:spPr>
        <p:txBody>
          <a:bodyPr lIns="0" rIns="0" tIns="0" bIns="0">
            <a:normAutofit/>
          </a:bodyPr>
          <a:p>
            <a:endParaRPr b="0" lang="es-MX"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31" name="PlaceHolder 2"/>
          <p:cNvSpPr>
            <a:spLocks noGrp="1"/>
          </p:cNvSpPr>
          <p:nvPr>
            <p:ph type="body"/>
          </p:nvPr>
        </p:nvSpPr>
        <p:spPr>
          <a:xfrm>
            <a:off x="504000" y="1326600"/>
            <a:ext cx="4426920" cy="1568520"/>
          </a:xfrm>
          <a:prstGeom prst="rect">
            <a:avLst/>
          </a:prstGeom>
        </p:spPr>
        <p:txBody>
          <a:bodyPr lIns="0" rIns="0" tIns="0" bIns="0">
            <a:normAutofit/>
          </a:bodyPr>
          <a:p>
            <a:endParaRPr b="0" lang="es-MX" sz="3200" spc="-1" strike="noStrike">
              <a:latin typeface="Arial"/>
            </a:endParaRPr>
          </a:p>
        </p:txBody>
      </p:sp>
      <p:sp>
        <p:nvSpPr>
          <p:cNvPr id="132" name="PlaceHolder 3"/>
          <p:cNvSpPr>
            <a:spLocks noGrp="1"/>
          </p:cNvSpPr>
          <p:nvPr>
            <p:ph type="body"/>
          </p:nvPr>
        </p:nvSpPr>
        <p:spPr>
          <a:xfrm>
            <a:off x="5152680" y="1326600"/>
            <a:ext cx="4426920" cy="3288600"/>
          </a:xfrm>
          <a:prstGeom prst="rect">
            <a:avLst/>
          </a:prstGeom>
        </p:spPr>
        <p:txBody>
          <a:bodyPr lIns="0" rIns="0" tIns="0" bIns="0">
            <a:normAutofit/>
          </a:bodyPr>
          <a:p>
            <a:endParaRPr b="0" lang="es-MX" sz="3200" spc="-1" strike="noStrike">
              <a:latin typeface="Arial"/>
            </a:endParaRPr>
          </a:p>
        </p:txBody>
      </p:sp>
      <p:sp>
        <p:nvSpPr>
          <p:cNvPr id="133" name="PlaceHolder 4"/>
          <p:cNvSpPr>
            <a:spLocks noGrp="1"/>
          </p:cNvSpPr>
          <p:nvPr>
            <p:ph type="body"/>
          </p:nvPr>
        </p:nvSpPr>
        <p:spPr>
          <a:xfrm>
            <a:off x="504000" y="3044520"/>
            <a:ext cx="442692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35" name="PlaceHolder 2"/>
          <p:cNvSpPr>
            <a:spLocks noGrp="1"/>
          </p:cNvSpPr>
          <p:nvPr>
            <p:ph type="body"/>
          </p:nvPr>
        </p:nvSpPr>
        <p:spPr>
          <a:xfrm>
            <a:off x="504000" y="1326600"/>
            <a:ext cx="4426920" cy="3288600"/>
          </a:xfrm>
          <a:prstGeom prst="rect">
            <a:avLst/>
          </a:prstGeom>
        </p:spPr>
        <p:txBody>
          <a:bodyPr lIns="0" rIns="0" tIns="0" bIns="0">
            <a:normAutofit/>
          </a:bodyPr>
          <a:p>
            <a:endParaRPr b="0" lang="es-MX" sz="3200" spc="-1" strike="noStrike">
              <a:latin typeface="Arial"/>
            </a:endParaRPr>
          </a:p>
        </p:txBody>
      </p:sp>
      <p:sp>
        <p:nvSpPr>
          <p:cNvPr id="136" name="PlaceHolder 3"/>
          <p:cNvSpPr>
            <a:spLocks noGrp="1"/>
          </p:cNvSpPr>
          <p:nvPr>
            <p:ph type="body"/>
          </p:nvPr>
        </p:nvSpPr>
        <p:spPr>
          <a:xfrm>
            <a:off x="5152680" y="1326600"/>
            <a:ext cx="4426920" cy="1568520"/>
          </a:xfrm>
          <a:prstGeom prst="rect">
            <a:avLst/>
          </a:prstGeom>
        </p:spPr>
        <p:txBody>
          <a:bodyPr lIns="0" rIns="0" tIns="0" bIns="0">
            <a:normAutofit/>
          </a:bodyPr>
          <a:p>
            <a:endParaRPr b="0" lang="es-MX" sz="3200" spc="-1" strike="noStrike">
              <a:latin typeface="Arial"/>
            </a:endParaRPr>
          </a:p>
        </p:txBody>
      </p:sp>
      <p:sp>
        <p:nvSpPr>
          <p:cNvPr id="137" name="PlaceHolder 4"/>
          <p:cNvSpPr>
            <a:spLocks noGrp="1"/>
          </p:cNvSpPr>
          <p:nvPr>
            <p:ph type="body"/>
          </p:nvPr>
        </p:nvSpPr>
        <p:spPr>
          <a:xfrm>
            <a:off x="5152680" y="3044520"/>
            <a:ext cx="442692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39" name="PlaceHolder 2"/>
          <p:cNvSpPr>
            <a:spLocks noGrp="1"/>
          </p:cNvSpPr>
          <p:nvPr>
            <p:ph type="body"/>
          </p:nvPr>
        </p:nvSpPr>
        <p:spPr>
          <a:xfrm>
            <a:off x="504000" y="1326600"/>
            <a:ext cx="4426920" cy="1568520"/>
          </a:xfrm>
          <a:prstGeom prst="rect">
            <a:avLst/>
          </a:prstGeom>
        </p:spPr>
        <p:txBody>
          <a:bodyPr lIns="0" rIns="0" tIns="0" bIns="0">
            <a:normAutofit/>
          </a:bodyPr>
          <a:p>
            <a:endParaRPr b="0" lang="es-MX" sz="3200" spc="-1" strike="noStrike">
              <a:latin typeface="Arial"/>
            </a:endParaRPr>
          </a:p>
        </p:txBody>
      </p:sp>
      <p:sp>
        <p:nvSpPr>
          <p:cNvPr id="140" name="PlaceHolder 3"/>
          <p:cNvSpPr>
            <a:spLocks noGrp="1"/>
          </p:cNvSpPr>
          <p:nvPr>
            <p:ph type="body"/>
          </p:nvPr>
        </p:nvSpPr>
        <p:spPr>
          <a:xfrm>
            <a:off x="5152680" y="1326600"/>
            <a:ext cx="4426920" cy="1568520"/>
          </a:xfrm>
          <a:prstGeom prst="rect">
            <a:avLst/>
          </a:prstGeom>
        </p:spPr>
        <p:txBody>
          <a:bodyPr lIns="0" rIns="0" tIns="0" bIns="0">
            <a:normAutofit/>
          </a:bodyPr>
          <a:p>
            <a:endParaRPr b="0" lang="es-MX" sz="3200" spc="-1" strike="noStrike">
              <a:latin typeface="Arial"/>
            </a:endParaRPr>
          </a:p>
        </p:txBody>
      </p:sp>
      <p:sp>
        <p:nvSpPr>
          <p:cNvPr id="141" name="PlaceHolder 4"/>
          <p:cNvSpPr>
            <a:spLocks noGrp="1"/>
          </p:cNvSpPr>
          <p:nvPr>
            <p:ph type="body"/>
          </p:nvPr>
        </p:nvSpPr>
        <p:spPr>
          <a:xfrm>
            <a:off x="504000" y="3044520"/>
            <a:ext cx="907200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43" name="PlaceHolder 2"/>
          <p:cNvSpPr>
            <a:spLocks noGrp="1"/>
          </p:cNvSpPr>
          <p:nvPr>
            <p:ph type="body"/>
          </p:nvPr>
        </p:nvSpPr>
        <p:spPr>
          <a:xfrm>
            <a:off x="504000" y="1326600"/>
            <a:ext cx="9072000" cy="1568520"/>
          </a:xfrm>
          <a:prstGeom prst="rect">
            <a:avLst/>
          </a:prstGeom>
        </p:spPr>
        <p:txBody>
          <a:bodyPr lIns="0" rIns="0" tIns="0" bIns="0">
            <a:normAutofit/>
          </a:bodyPr>
          <a:p>
            <a:endParaRPr b="0" lang="es-MX" sz="3200" spc="-1" strike="noStrike">
              <a:latin typeface="Arial"/>
            </a:endParaRPr>
          </a:p>
        </p:txBody>
      </p:sp>
      <p:sp>
        <p:nvSpPr>
          <p:cNvPr id="144" name="PlaceHolder 3"/>
          <p:cNvSpPr>
            <a:spLocks noGrp="1"/>
          </p:cNvSpPr>
          <p:nvPr>
            <p:ph type="body"/>
          </p:nvPr>
        </p:nvSpPr>
        <p:spPr>
          <a:xfrm>
            <a:off x="504000" y="3044520"/>
            <a:ext cx="907200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46" name="PlaceHolder 2"/>
          <p:cNvSpPr>
            <a:spLocks noGrp="1"/>
          </p:cNvSpPr>
          <p:nvPr>
            <p:ph type="body"/>
          </p:nvPr>
        </p:nvSpPr>
        <p:spPr>
          <a:xfrm>
            <a:off x="504000" y="1326600"/>
            <a:ext cx="4426920" cy="1568520"/>
          </a:xfrm>
          <a:prstGeom prst="rect">
            <a:avLst/>
          </a:prstGeom>
        </p:spPr>
        <p:txBody>
          <a:bodyPr lIns="0" rIns="0" tIns="0" bIns="0">
            <a:normAutofit/>
          </a:bodyPr>
          <a:p>
            <a:endParaRPr b="0" lang="es-MX" sz="3200" spc="-1" strike="noStrike">
              <a:latin typeface="Arial"/>
            </a:endParaRPr>
          </a:p>
        </p:txBody>
      </p:sp>
      <p:sp>
        <p:nvSpPr>
          <p:cNvPr id="147" name="PlaceHolder 3"/>
          <p:cNvSpPr>
            <a:spLocks noGrp="1"/>
          </p:cNvSpPr>
          <p:nvPr>
            <p:ph type="body"/>
          </p:nvPr>
        </p:nvSpPr>
        <p:spPr>
          <a:xfrm>
            <a:off x="5152680" y="1326600"/>
            <a:ext cx="4426920" cy="1568520"/>
          </a:xfrm>
          <a:prstGeom prst="rect">
            <a:avLst/>
          </a:prstGeom>
        </p:spPr>
        <p:txBody>
          <a:bodyPr lIns="0" rIns="0" tIns="0" bIns="0">
            <a:normAutofit/>
          </a:bodyPr>
          <a:p>
            <a:endParaRPr b="0" lang="es-MX" sz="3200" spc="-1" strike="noStrike">
              <a:latin typeface="Arial"/>
            </a:endParaRPr>
          </a:p>
        </p:txBody>
      </p:sp>
      <p:sp>
        <p:nvSpPr>
          <p:cNvPr id="148" name="PlaceHolder 4"/>
          <p:cNvSpPr>
            <a:spLocks noGrp="1"/>
          </p:cNvSpPr>
          <p:nvPr>
            <p:ph type="body"/>
          </p:nvPr>
        </p:nvSpPr>
        <p:spPr>
          <a:xfrm>
            <a:off x="504000" y="3044520"/>
            <a:ext cx="4426920" cy="1568520"/>
          </a:xfrm>
          <a:prstGeom prst="rect">
            <a:avLst/>
          </a:prstGeom>
        </p:spPr>
        <p:txBody>
          <a:bodyPr lIns="0" rIns="0" tIns="0" bIns="0">
            <a:normAutofit/>
          </a:bodyPr>
          <a:p>
            <a:endParaRPr b="0" lang="es-MX" sz="3200" spc="-1" strike="noStrike">
              <a:latin typeface="Arial"/>
            </a:endParaRPr>
          </a:p>
        </p:txBody>
      </p:sp>
      <p:sp>
        <p:nvSpPr>
          <p:cNvPr id="149" name="PlaceHolder 5"/>
          <p:cNvSpPr>
            <a:spLocks noGrp="1"/>
          </p:cNvSpPr>
          <p:nvPr>
            <p:ph type="body"/>
          </p:nvPr>
        </p:nvSpPr>
        <p:spPr>
          <a:xfrm>
            <a:off x="5152680" y="3044520"/>
            <a:ext cx="442692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51" name="PlaceHolder 2"/>
          <p:cNvSpPr>
            <a:spLocks noGrp="1"/>
          </p:cNvSpPr>
          <p:nvPr>
            <p:ph type="body"/>
          </p:nvPr>
        </p:nvSpPr>
        <p:spPr>
          <a:xfrm>
            <a:off x="504000" y="1326600"/>
            <a:ext cx="2921040" cy="1568520"/>
          </a:xfrm>
          <a:prstGeom prst="rect">
            <a:avLst/>
          </a:prstGeom>
        </p:spPr>
        <p:txBody>
          <a:bodyPr lIns="0" rIns="0" tIns="0" bIns="0">
            <a:normAutofit/>
          </a:bodyPr>
          <a:p>
            <a:endParaRPr b="0" lang="es-MX" sz="3200" spc="-1" strike="noStrike">
              <a:latin typeface="Arial"/>
            </a:endParaRPr>
          </a:p>
        </p:txBody>
      </p:sp>
      <p:sp>
        <p:nvSpPr>
          <p:cNvPr id="152" name="PlaceHolder 3"/>
          <p:cNvSpPr>
            <a:spLocks noGrp="1"/>
          </p:cNvSpPr>
          <p:nvPr>
            <p:ph type="body"/>
          </p:nvPr>
        </p:nvSpPr>
        <p:spPr>
          <a:xfrm>
            <a:off x="3571560" y="1326600"/>
            <a:ext cx="2921040" cy="1568520"/>
          </a:xfrm>
          <a:prstGeom prst="rect">
            <a:avLst/>
          </a:prstGeom>
        </p:spPr>
        <p:txBody>
          <a:bodyPr lIns="0" rIns="0" tIns="0" bIns="0">
            <a:normAutofit/>
          </a:bodyPr>
          <a:p>
            <a:endParaRPr b="0" lang="es-MX" sz="3200" spc="-1" strike="noStrike">
              <a:latin typeface="Arial"/>
            </a:endParaRPr>
          </a:p>
        </p:txBody>
      </p:sp>
      <p:sp>
        <p:nvSpPr>
          <p:cNvPr id="153" name="PlaceHolder 4"/>
          <p:cNvSpPr>
            <a:spLocks noGrp="1"/>
          </p:cNvSpPr>
          <p:nvPr>
            <p:ph type="body"/>
          </p:nvPr>
        </p:nvSpPr>
        <p:spPr>
          <a:xfrm>
            <a:off x="6639120" y="1326600"/>
            <a:ext cx="2921040" cy="1568520"/>
          </a:xfrm>
          <a:prstGeom prst="rect">
            <a:avLst/>
          </a:prstGeom>
        </p:spPr>
        <p:txBody>
          <a:bodyPr lIns="0" rIns="0" tIns="0" bIns="0">
            <a:normAutofit/>
          </a:bodyPr>
          <a:p>
            <a:endParaRPr b="0" lang="es-MX" sz="3200" spc="-1" strike="noStrike">
              <a:latin typeface="Arial"/>
            </a:endParaRPr>
          </a:p>
        </p:txBody>
      </p:sp>
      <p:sp>
        <p:nvSpPr>
          <p:cNvPr id="154" name="PlaceHolder 5"/>
          <p:cNvSpPr>
            <a:spLocks noGrp="1"/>
          </p:cNvSpPr>
          <p:nvPr>
            <p:ph type="body"/>
          </p:nvPr>
        </p:nvSpPr>
        <p:spPr>
          <a:xfrm>
            <a:off x="504000" y="3044520"/>
            <a:ext cx="2921040" cy="1568520"/>
          </a:xfrm>
          <a:prstGeom prst="rect">
            <a:avLst/>
          </a:prstGeom>
        </p:spPr>
        <p:txBody>
          <a:bodyPr lIns="0" rIns="0" tIns="0" bIns="0">
            <a:normAutofit/>
          </a:bodyPr>
          <a:p>
            <a:endParaRPr b="0" lang="es-MX" sz="3200" spc="-1" strike="noStrike">
              <a:latin typeface="Arial"/>
            </a:endParaRPr>
          </a:p>
        </p:txBody>
      </p:sp>
      <p:sp>
        <p:nvSpPr>
          <p:cNvPr id="155" name="PlaceHolder 6"/>
          <p:cNvSpPr>
            <a:spLocks noGrp="1"/>
          </p:cNvSpPr>
          <p:nvPr>
            <p:ph type="body"/>
          </p:nvPr>
        </p:nvSpPr>
        <p:spPr>
          <a:xfrm>
            <a:off x="3571560" y="3044520"/>
            <a:ext cx="2921040" cy="1568520"/>
          </a:xfrm>
          <a:prstGeom prst="rect">
            <a:avLst/>
          </a:prstGeom>
        </p:spPr>
        <p:txBody>
          <a:bodyPr lIns="0" rIns="0" tIns="0" bIns="0">
            <a:normAutofit/>
          </a:bodyPr>
          <a:p>
            <a:endParaRPr b="0" lang="es-MX" sz="3200" spc="-1" strike="noStrike">
              <a:latin typeface="Arial"/>
            </a:endParaRPr>
          </a:p>
        </p:txBody>
      </p:sp>
      <p:sp>
        <p:nvSpPr>
          <p:cNvPr id="156" name="PlaceHolder 7"/>
          <p:cNvSpPr>
            <a:spLocks noGrp="1"/>
          </p:cNvSpPr>
          <p:nvPr>
            <p:ph type="body"/>
          </p:nvPr>
        </p:nvSpPr>
        <p:spPr>
          <a:xfrm>
            <a:off x="6639120" y="3044520"/>
            <a:ext cx="292104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61"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63" name="PlaceHolder 2"/>
          <p:cNvSpPr>
            <a:spLocks noGrp="1"/>
          </p:cNvSpPr>
          <p:nvPr>
            <p:ph type="body"/>
          </p:nvPr>
        </p:nvSpPr>
        <p:spPr>
          <a:xfrm>
            <a:off x="504000" y="1326600"/>
            <a:ext cx="9072000" cy="3288600"/>
          </a:xfrm>
          <a:prstGeom prst="rect">
            <a:avLst/>
          </a:prstGeom>
        </p:spPr>
        <p:txBody>
          <a:bodyPr lIns="0" rIns="0" tIns="0" bIns="0">
            <a:normAutofit/>
          </a:bodyPr>
          <a:p>
            <a:endParaRPr b="0" lang="es-MX"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65" name="PlaceHolder 2"/>
          <p:cNvSpPr>
            <a:spLocks noGrp="1"/>
          </p:cNvSpPr>
          <p:nvPr>
            <p:ph type="body"/>
          </p:nvPr>
        </p:nvSpPr>
        <p:spPr>
          <a:xfrm>
            <a:off x="504000" y="1326600"/>
            <a:ext cx="4426920" cy="3288600"/>
          </a:xfrm>
          <a:prstGeom prst="rect">
            <a:avLst/>
          </a:prstGeom>
        </p:spPr>
        <p:txBody>
          <a:bodyPr lIns="0" rIns="0" tIns="0" bIns="0">
            <a:normAutofit/>
          </a:bodyPr>
          <a:p>
            <a:endParaRPr b="0" lang="es-MX" sz="3200" spc="-1" strike="noStrike">
              <a:latin typeface="Arial"/>
            </a:endParaRPr>
          </a:p>
        </p:txBody>
      </p:sp>
      <p:sp>
        <p:nvSpPr>
          <p:cNvPr id="166" name="PlaceHolder 3"/>
          <p:cNvSpPr>
            <a:spLocks noGrp="1"/>
          </p:cNvSpPr>
          <p:nvPr>
            <p:ph type="body"/>
          </p:nvPr>
        </p:nvSpPr>
        <p:spPr>
          <a:xfrm>
            <a:off x="5152680" y="1326600"/>
            <a:ext cx="4426920" cy="3288600"/>
          </a:xfrm>
          <a:prstGeom prst="rect">
            <a:avLst/>
          </a:prstGeom>
        </p:spPr>
        <p:txBody>
          <a:bodyPr lIns="0" rIns="0" tIns="0" bIns="0">
            <a:normAutofit/>
          </a:bodyPr>
          <a:p>
            <a:endParaRPr b="0" lang="es-MX"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8"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70" name="PlaceHolder 2"/>
          <p:cNvSpPr>
            <a:spLocks noGrp="1"/>
          </p:cNvSpPr>
          <p:nvPr>
            <p:ph type="body"/>
          </p:nvPr>
        </p:nvSpPr>
        <p:spPr>
          <a:xfrm>
            <a:off x="504000" y="1326600"/>
            <a:ext cx="4426920" cy="1568520"/>
          </a:xfrm>
          <a:prstGeom prst="rect">
            <a:avLst/>
          </a:prstGeom>
        </p:spPr>
        <p:txBody>
          <a:bodyPr lIns="0" rIns="0" tIns="0" bIns="0">
            <a:normAutofit/>
          </a:bodyPr>
          <a:p>
            <a:endParaRPr b="0" lang="es-MX" sz="3200" spc="-1" strike="noStrike">
              <a:latin typeface="Arial"/>
            </a:endParaRPr>
          </a:p>
        </p:txBody>
      </p:sp>
      <p:sp>
        <p:nvSpPr>
          <p:cNvPr id="171" name="PlaceHolder 3"/>
          <p:cNvSpPr>
            <a:spLocks noGrp="1"/>
          </p:cNvSpPr>
          <p:nvPr>
            <p:ph type="body"/>
          </p:nvPr>
        </p:nvSpPr>
        <p:spPr>
          <a:xfrm>
            <a:off x="5152680" y="1326600"/>
            <a:ext cx="4426920" cy="3288600"/>
          </a:xfrm>
          <a:prstGeom prst="rect">
            <a:avLst/>
          </a:prstGeom>
        </p:spPr>
        <p:txBody>
          <a:bodyPr lIns="0" rIns="0" tIns="0" bIns="0">
            <a:normAutofit/>
          </a:bodyPr>
          <a:p>
            <a:endParaRPr b="0" lang="es-MX" sz="3200" spc="-1" strike="noStrike">
              <a:latin typeface="Arial"/>
            </a:endParaRPr>
          </a:p>
        </p:txBody>
      </p:sp>
      <p:sp>
        <p:nvSpPr>
          <p:cNvPr id="172" name="PlaceHolder 4"/>
          <p:cNvSpPr>
            <a:spLocks noGrp="1"/>
          </p:cNvSpPr>
          <p:nvPr>
            <p:ph type="body"/>
          </p:nvPr>
        </p:nvSpPr>
        <p:spPr>
          <a:xfrm>
            <a:off x="504000" y="3044520"/>
            <a:ext cx="442692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74" name="PlaceHolder 2"/>
          <p:cNvSpPr>
            <a:spLocks noGrp="1"/>
          </p:cNvSpPr>
          <p:nvPr>
            <p:ph type="body"/>
          </p:nvPr>
        </p:nvSpPr>
        <p:spPr>
          <a:xfrm>
            <a:off x="504000" y="1326600"/>
            <a:ext cx="4426920" cy="3288600"/>
          </a:xfrm>
          <a:prstGeom prst="rect">
            <a:avLst/>
          </a:prstGeom>
        </p:spPr>
        <p:txBody>
          <a:bodyPr lIns="0" rIns="0" tIns="0" bIns="0">
            <a:normAutofit/>
          </a:bodyPr>
          <a:p>
            <a:endParaRPr b="0" lang="es-MX" sz="3200" spc="-1" strike="noStrike">
              <a:latin typeface="Arial"/>
            </a:endParaRPr>
          </a:p>
        </p:txBody>
      </p:sp>
      <p:sp>
        <p:nvSpPr>
          <p:cNvPr id="175" name="PlaceHolder 3"/>
          <p:cNvSpPr>
            <a:spLocks noGrp="1"/>
          </p:cNvSpPr>
          <p:nvPr>
            <p:ph type="body"/>
          </p:nvPr>
        </p:nvSpPr>
        <p:spPr>
          <a:xfrm>
            <a:off x="5152680" y="1326600"/>
            <a:ext cx="4426920" cy="1568520"/>
          </a:xfrm>
          <a:prstGeom prst="rect">
            <a:avLst/>
          </a:prstGeom>
        </p:spPr>
        <p:txBody>
          <a:bodyPr lIns="0" rIns="0" tIns="0" bIns="0">
            <a:normAutofit/>
          </a:bodyPr>
          <a:p>
            <a:endParaRPr b="0" lang="es-MX" sz="3200" spc="-1" strike="noStrike">
              <a:latin typeface="Arial"/>
            </a:endParaRPr>
          </a:p>
        </p:txBody>
      </p:sp>
      <p:sp>
        <p:nvSpPr>
          <p:cNvPr id="176" name="PlaceHolder 4"/>
          <p:cNvSpPr>
            <a:spLocks noGrp="1"/>
          </p:cNvSpPr>
          <p:nvPr>
            <p:ph type="body"/>
          </p:nvPr>
        </p:nvSpPr>
        <p:spPr>
          <a:xfrm>
            <a:off x="5152680" y="3044520"/>
            <a:ext cx="442692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78" name="PlaceHolder 2"/>
          <p:cNvSpPr>
            <a:spLocks noGrp="1"/>
          </p:cNvSpPr>
          <p:nvPr>
            <p:ph type="body"/>
          </p:nvPr>
        </p:nvSpPr>
        <p:spPr>
          <a:xfrm>
            <a:off x="504000" y="1326600"/>
            <a:ext cx="4426920" cy="1568520"/>
          </a:xfrm>
          <a:prstGeom prst="rect">
            <a:avLst/>
          </a:prstGeom>
        </p:spPr>
        <p:txBody>
          <a:bodyPr lIns="0" rIns="0" tIns="0" bIns="0">
            <a:normAutofit/>
          </a:bodyPr>
          <a:p>
            <a:endParaRPr b="0" lang="es-MX" sz="3200" spc="-1" strike="noStrike">
              <a:latin typeface="Arial"/>
            </a:endParaRPr>
          </a:p>
        </p:txBody>
      </p:sp>
      <p:sp>
        <p:nvSpPr>
          <p:cNvPr id="179" name="PlaceHolder 3"/>
          <p:cNvSpPr>
            <a:spLocks noGrp="1"/>
          </p:cNvSpPr>
          <p:nvPr>
            <p:ph type="body"/>
          </p:nvPr>
        </p:nvSpPr>
        <p:spPr>
          <a:xfrm>
            <a:off x="5152680" y="1326600"/>
            <a:ext cx="4426920" cy="1568520"/>
          </a:xfrm>
          <a:prstGeom prst="rect">
            <a:avLst/>
          </a:prstGeom>
        </p:spPr>
        <p:txBody>
          <a:bodyPr lIns="0" rIns="0" tIns="0" bIns="0">
            <a:normAutofit/>
          </a:bodyPr>
          <a:p>
            <a:endParaRPr b="0" lang="es-MX" sz="3200" spc="-1" strike="noStrike">
              <a:latin typeface="Arial"/>
            </a:endParaRPr>
          </a:p>
        </p:txBody>
      </p:sp>
      <p:sp>
        <p:nvSpPr>
          <p:cNvPr id="180" name="PlaceHolder 4"/>
          <p:cNvSpPr>
            <a:spLocks noGrp="1"/>
          </p:cNvSpPr>
          <p:nvPr>
            <p:ph type="body"/>
          </p:nvPr>
        </p:nvSpPr>
        <p:spPr>
          <a:xfrm>
            <a:off x="504000" y="3044520"/>
            <a:ext cx="907200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82" name="PlaceHolder 2"/>
          <p:cNvSpPr>
            <a:spLocks noGrp="1"/>
          </p:cNvSpPr>
          <p:nvPr>
            <p:ph type="body"/>
          </p:nvPr>
        </p:nvSpPr>
        <p:spPr>
          <a:xfrm>
            <a:off x="504000" y="1326600"/>
            <a:ext cx="9072000" cy="1568520"/>
          </a:xfrm>
          <a:prstGeom prst="rect">
            <a:avLst/>
          </a:prstGeom>
        </p:spPr>
        <p:txBody>
          <a:bodyPr lIns="0" rIns="0" tIns="0" bIns="0">
            <a:normAutofit/>
          </a:bodyPr>
          <a:p>
            <a:endParaRPr b="0" lang="es-MX" sz="3200" spc="-1" strike="noStrike">
              <a:latin typeface="Arial"/>
            </a:endParaRPr>
          </a:p>
        </p:txBody>
      </p:sp>
      <p:sp>
        <p:nvSpPr>
          <p:cNvPr id="183" name="PlaceHolder 3"/>
          <p:cNvSpPr>
            <a:spLocks noGrp="1"/>
          </p:cNvSpPr>
          <p:nvPr>
            <p:ph type="body"/>
          </p:nvPr>
        </p:nvSpPr>
        <p:spPr>
          <a:xfrm>
            <a:off x="504000" y="3044520"/>
            <a:ext cx="907200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85" name="PlaceHolder 2"/>
          <p:cNvSpPr>
            <a:spLocks noGrp="1"/>
          </p:cNvSpPr>
          <p:nvPr>
            <p:ph type="body"/>
          </p:nvPr>
        </p:nvSpPr>
        <p:spPr>
          <a:xfrm>
            <a:off x="504000" y="1326600"/>
            <a:ext cx="4426920" cy="1568520"/>
          </a:xfrm>
          <a:prstGeom prst="rect">
            <a:avLst/>
          </a:prstGeom>
        </p:spPr>
        <p:txBody>
          <a:bodyPr lIns="0" rIns="0" tIns="0" bIns="0">
            <a:normAutofit/>
          </a:bodyPr>
          <a:p>
            <a:endParaRPr b="0" lang="es-MX" sz="3200" spc="-1" strike="noStrike">
              <a:latin typeface="Arial"/>
            </a:endParaRPr>
          </a:p>
        </p:txBody>
      </p:sp>
      <p:sp>
        <p:nvSpPr>
          <p:cNvPr id="186" name="PlaceHolder 3"/>
          <p:cNvSpPr>
            <a:spLocks noGrp="1"/>
          </p:cNvSpPr>
          <p:nvPr>
            <p:ph type="body"/>
          </p:nvPr>
        </p:nvSpPr>
        <p:spPr>
          <a:xfrm>
            <a:off x="5152680" y="1326600"/>
            <a:ext cx="4426920" cy="1568520"/>
          </a:xfrm>
          <a:prstGeom prst="rect">
            <a:avLst/>
          </a:prstGeom>
        </p:spPr>
        <p:txBody>
          <a:bodyPr lIns="0" rIns="0" tIns="0" bIns="0">
            <a:normAutofit/>
          </a:bodyPr>
          <a:p>
            <a:endParaRPr b="0" lang="es-MX" sz="3200" spc="-1" strike="noStrike">
              <a:latin typeface="Arial"/>
            </a:endParaRPr>
          </a:p>
        </p:txBody>
      </p:sp>
      <p:sp>
        <p:nvSpPr>
          <p:cNvPr id="187" name="PlaceHolder 4"/>
          <p:cNvSpPr>
            <a:spLocks noGrp="1"/>
          </p:cNvSpPr>
          <p:nvPr>
            <p:ph type="body"/>
          </p:nvPr>
        </p:nvSpPr>
        <p:spPr>
          <a:xfrm>
            <a:off x="504000" y="3044520"/>
            <a:ext cx="4426920" cy="1568520"/>
          </a:xfrm>
          <a:prstGeom prst="rect">
            <a:avLst/>
          </a:prstGeom>
        </p:spPr>
        <p:txBody>
          <a:bodyPr lIns="0" rIns="0" tIns="0" bIns="0">
            <a:normAutofit/>
          </a:bodyPr>
          <a:p>
            <a:endParaRPr b="0" lang="es-MX" sz="3200" spc="-1" strike="noStrike">
              <a:latin typeface="Arial"/>
            </a:endParaRPr>
          </a:p>
        </p:txBody>
      </p:sp>
      <p:sp>
        <p:nvSpPr>
          <p:cNvPr id="188" name="PlaceHolder 5"/>
          <p:cNvSpPr>
            <a:spLocks noGrp="1"/>
          </p:cNvSpPr>
          <p:nvPr>
            <p:ph type="body"/>
          </p:nvPr>
        </p:nvSpPr>
        <p:spPr>
          <a:xfrm>
            <a:off x="5152680" y="3044520"/>
            <a:ext cx="442692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s-MX"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90" name="PlaceHolder 2"/>
          <p:cNvSpPr>
            <a:spLocks noGrp="1"/>
          </p:cNvSpPr>
          <p:nvPr>
            <p:ph type="body"/>
          </p:nvPr>
        </p:nvSpPr>
        <p:spPr>
          <a:xfrm>
            <a:off x="504000" y="1326600"/>
            <a:ext cx="2921040" cy="1568520"/>
          </a:xfrm>
          <a:prstGeom prst="rect">
            <a:avLst/>
          </a:prstGeom>
        </p:spPr>
        <p:txBody>
          <a:bodyPr lIns="0" rIns="0" tIns="0" bIns="0">
            <a:normAutofit/>
          </a:bodyPr>
          <a:p>
            <a:endParaRPr b="0" lang="es-MX" sz="3200" spc="-1" strike="noStrike">
              <a:latin typeface="Arial"/>
            </a:endParaRPr>
          </a:p>
        </p:txBody>
      </p:sp>
      <p:sp>
        <p:nvSpPr>
          <p:cNvPr id="191" name="PlaceHolder 3"/>
          <p:cNvSpPr>
            <a:spLocks noGrp="1"/>
          </p:cNvSpPr>
          <p:nvPr>
            <p:ph type="body"/>
          </p:nvPr>
        </p:nvSpPr>
        <p:spPr>
          <a:xfrm>
            <a:off x="3571560" y="1326600"/>
            <a:ext cx="2921040" cy="1568520"/>
          </a:xfrm>
          <a:prstGeom prst="rect">
            <a:avLst/>
          </a:prstGeom>
        </p:spPr>
        <p:txBody>
          <a:bodyPr lIns="0" rIns="0" tIns="0" bIns="0">
            <a:normAutofit/>
          </a:bodyPr>
          <a:p>
            <a:endParaRPr b="0" lang="es-MX" sz="3200" spc="-1" strike="noStrike">
              <a:latin typeface="Arial"/>
            </a:endParaRPr>
          </a:p>
        </p:txBody>
      </p:sp>
      <p:sp>
        <p:nvSpPr>
          <p:cNvPr id="192" name="PlaceHolder 4"/>
          <p:cNvSpPr>
            <a:spLocks noGrp="1"/>
          </p:cNvSpPr>
          <p:nvPr>
            <p:ph type="body"/>
          </p:nvPr>
        </p:nvSpPr>
        <p:spPr>
          <a:xfrm>
            <a:off x="6639120" y="1326600"/>
            <a:ext cx="2921040" cy="1568520"/>
          </a:xfrm>
          <a:prstGeom prst="rect">
            <a:avLst/>
          </a:prstGeom>
        </p:spPr>
        <p:txBody>
          <a:bodyPr lIns="0" rIns="0" tIns="0" bIns="0">
            <a:normAutofit/>
          </a:bodyPr>
          <a:p>
            <a:endParaRPr b="0" lang="es-MX" sz="3200" spc="-1" strike="noStrike">
              <a:latin typeface="Arial"/>
            </a:endParaRPr>
          </a:p>
        </p:txBody>
      </p:sp>
      <p:sp>
        <p:nvSpPr>
          <p:cNvPr id="193" name="PlaceHolder 5"/>
          <p:cNvSpPr>
            <a:spLocks noGrp="1"/>
          </p:cNvSpPr>
          <p:nvPr>
            <p:ph type="body"/>
          </p:nvPr>
        </p:nvSpPr>
        <p:spPr>
          <a:xfrm>
            <a:off x="504000" y="3044520"/>
            <a:ext cx="2921040" cy="1568520"/>
          </a:xfrm>
          <a:prstGeom prst="rect">
            <a:avLst/>
          </a:prstGeom>
        </p:spPr>
        <p:txBody>
          <a:bodyPr lIns="0" rIns="0" tIns="0" bIns="0">
            <a:normAutofit/>
          </a:bodyPr>
          <a:p>
            <a:endParaRPr b="0" lang="es-MX" sz="3200" spc="-1" strike="noStrike">
              <a:latin typeface="Arial"/>
            </a:endParaRPr>
          </a:p>
        </p:txBody>
      </p:sp>
      <p:sp>
        <p:nvSpPr>
          <p:cNvPr id="194" name="PlaceHolder 6"/>
          <p:cNvSpPr>
            <a:spLocks noGrp="1"/>
          </p:cNvSpPr>
          <p:nvPr>
            <p:ph type="body"/>
          </p:nvPr>
        </p:nvSpPr>
        <p:spPr>
          <a:xfrm>
            <a:off x="3571560" y="3044520"/>
            <a:ext cx="2921040" cy="1568520"/>
          </a:xfrm>
          <a:prstGeom prst="rect">
            <a:avLst/>
          </a:prstGeom>
        </p:spPr>
        <p:txBody>
          <a:bodyPr lIns="0" rIns="0" tIns="0" bIns="0">
            <a:normAutofit/>
          </a:bodyPr>
          <a:p>
            <a:endParaRPr b="0" lang="es-MX" sz="3200" spc="-1" strike="noStrike">
              <a:latin typeface="Arial"/>
            </a:endParaRPr>
          </a:p>
        </p:txBody>
      </p:sp>
      <p:sp>
        <p:nvSpPr>
          <p:cNvPr id="195" name="PlaceHolder 7"/>
          <p:cNvSpPr>
            <a:spLocks noGrp="1"/>
          </p:cNvSpPr>
          <p:nvPr>
            <p:ph type="body"/>
          </p:nvPr>
        </p:nvSpPr>
        <p:spPr>
          <a:xfrm>
            <a:off x="6639120" y="3044520"/>
            <a:ext cx="292104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3" name="PlaceHolder 2"/>
          <p:cNvSpPr>
            <a:spLocks noGrp="1"/>
          </p:cNvSpPr>
          <p:nvPr>
            <p:ph type="body"/>
          </p:nvPr>
        </p:nvSpPr>
        <p:spPr>
          <a:xfrm>
            <a:off x="504000" y="1326600"/>
            <a:ext cx="4426920" cy="1568520"/>
          </a:xfrm>
          <a:prstGeom prst="rect">
            <a:avLst/>
          </a:prstGeom>
        </p:spPr>
        <p:txBody>
          <a:bodyPr lIns="0" rIns="0" tIns="0" bIns="0">
            <a:normAutofit/>
          </a:bodyPr>
          <a:p>
            <a:endParaRPr b="0" lang="es-MX" sz="3200" spc="-1" strike="noStrike">
              <a:latin typeface="Arial"/>
            </a:endParaRPr>
          </a:p>
        </p:txBody>
      </p:sp>
      <p:sp>
        <p:nvSpPr>
          <p:cNvPr id="14" name="PlaceHolder 3"/>
          <p:cNvSpPr>
            <a:spLocks noGrp="1"/>
          </p:cNvSpPr>
          <p:nvPr>
            <p:ph type="body"/>
          </p:nvPr>
        </p:nvSpPr>
        <p:spPr>
          <a:xfrm>
            <a:off x="5152680" y="1326600"/>
            <a:ext cx="4426920" cy="3288600"/>
          </a:xfrm>
          <a:prstGeom prst="rect">
            <a:avLst/>
          </a:prstGeom>
        </p:spPr>
        <p:txBody>
          <a:bodyPr lIns="0" rIns="0" tIns="0" bIns="0">
            <a:normAutofit/>
          </a:bodyPr>
          <a:p>
            <a:endParaRPr b="0" lang="es-MX" sz="3200" spc="-1" strike="noStrike">
              <a:latin typeface="Arial"/>
            </a:endParaRPr>
          </a:p>
        </p:txBody>
      </p:sp>
      <p:sp>
        <p:nvSpPr>
          <p:cNvPr id="15" name="PlaceHolder 4"/>
          <p:cNvSpPr>
            <a:spLocks noGrp="1"/>
          </p:cNvSpPr>
          <p:nvPr>
            <p:ph type="body"/>
          </p:nvPr>
        </p:nvSpPr>
        <p:spPr>
          <a:xfrm>
            <a:off x="504000" y="3044520"/>
            <a:ext cx="442692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17" name="PlaceHolder 2"/>
          <p:cNvSpPr>
            <a:spLocks noGrp="1"/>
          </p:cNvSpPr>
          <p:nvPr>
            <p:ph type="body"/>
          </p:nvPr>
        </p:nvSpPr>
        <p:spPr>
          <a:xfrm>
            <a:off x="504000" y="1326600"/>
            <a:ext cx="4426920" cy="3288600"/>
          </a:xfrm>
          <a:prstGeom prst="rect">
            <a:avLst/>
          </a:prstGeom>
        </p:spPr>
        <p:txBody>
          <a:bodyPr lIns="0" rIns="0" tIns="0" bIns="0">
            <a:normAutofit/>
          </a:bodyPr>
          <a:p>
            <a:endParaRPr b="0" lang="es-MX" sz="3200" spc="-1" strike="noStrike">
              <a:latin typeface="Arial"/>
            </a:endParaRPr>
          </a:p>
        </p:txBody>
      </p:sp>
      <p:sp>
        <p:nvSpPr>
          <p:cNvPr id="18" name="PlaceHolder 3"/>
          <p:cNvSpPr>
            <a:spLocks noGrp="1"/>
          </p:cNvSpPr>
          <p:nvPr>
            <p:ph type="body"/>
          </p:nvPr>
        </p:nvSpPr>
        <p:spPr>
          <a:xfrm>
            <a:off x="5152680" y="1326600"/>
            <a:ext cx="4426920" cy="1568520"/>
          </a:xfrm>
          <a:prstGeom prst="rect">
            <a:avLst/>
          </a:prstGeom>
        </p:spPr>
        <p:txBody>
          <a:bodyPr lIns="0" rIns="0" tIns="0" bIns="0">
            <a:normAutofit/>
          </a:bodyPr>
          <a:p>
            <a:endParaRPr b="0" lang="es-MX" sz="3200" spc="-1" strike="noStrike">
              <a:latin typeface="Arial"/>
            </a:endParaRPr>
          </a:p>
        </p:txBody>
      </p:sp>
      <p:sp>
        <p:nvSpPr>
          <p:cNvPr id="19" name="PlaceHolder 4"/>
          <p:cNvSpPr>
            <a:spLocks noGrp="1"/>
          </p:cNvSpPr>
          <p:nvPr>
            <p:ph type="body"/>
          </p:nvPr>
        </p:nvSpPr>
        <p:spPr>
          <a:xfrm>
            <a:off x="5152680" y="3044520"/>
            <a:ext cx="4426920" cy="1568520"/>
          </a:xfrm>
          <a:prstGeom prst="rect">
            <a:avLst/>
          </a:prstGeom>
        </p:spPr>
        <p:txBody>
          <a:bodyPr lIns="0" rIns="0" tIns="0" bIns="0">
            <a:normAutofit/>
          </a:bodyPr>
          <a:p>
            <a:endParaRPr b="0" lang="es-MX"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s-MX" sz="4400" spc="-1" strike="noStrike">
              <a:latin typeface="Arial"/>
            </a:endParaRPr>
          </a:p>
        </p:txBody>
      </p:sp>
      <p:sp>
        <p:nvSpPr>
          <p:cNvPr id="21" name="PlaceHolder 2"/>
          <p:cNvSpPr>
            <a:spLocks noGrp="1"/>
          </p:cNvSpPr>
          <p:nvPr>
            <p:ph type="body"/>
          </p:nvPr>
        </p:nvSpPr>
        <p:spPr>
          <a:xfrm>
            <a:off x="504000" y="1326600"/>
            <a:ext cx="4426920" cy="1568520"/>
          </a:xfrm>
          <a:prstGeom prst="rect">
            <a:avLst/>
          </a:prstGeom>
        </p:spPr>
        <p:txBody>
          <a:bodyPr lIns="0" rIns="0" tIns="0" bIns="0">
            <a:normAutofit/>
          </a:bodyPr>
          <a:p>
            <a:endParaRPr b="0" lang="es-MX" sz="3200" spc="-1" strike="noStrike">
              <a:latin typeface="Arial"/>
            </a:endParaRPr>
          </a:p>
        </p:txBody>
      </p:sp>
      <p:sp>
        <p:nvSpPr>
          <p:cNvPr id="22" name="PlaceHolder 3"/>
          <p:cNvSpPr>
            <a:spLocks noGrp="1"/>
          </p:cNvSpPr>
          <p:nvPr>
            <p:ph type="body"/>
          </p:nvPr>
        </p:nvSpPr>
        <p:spPr>
          <a:xfrm>
            <a:off x="5152680" y="1326600"/>
            <a:ext cx="4426920" cy="1568520"/>
          </a:xfrm>
          <a:prstGeom prst="rect">
            <a:avLst/>
          </a:prstGeom>
        </p:spPr>
        <p:txBody>
          <a:bodyPr lIns="0" rIns="0" tIns="0" bIns="0">
            <a:normAutofit/>
          </a:bodyPr>
          <a:p>
            <a:endParaRPr b="0" lang="es-MX" sz="3200" spc="-1" strike="noStrike">
              <a:latin typeface="Arial"/>
            </a:endParaRPr>
          </a:p>
        </p:txBody>
      </p:sp>
      <p:sp>
        <p:nvSpPr>
          <p:cNvPr id="23" name="PlaceHolder 4"/>
          <p:cNvSpPr>
            <a:spLocks noGrp="1"/>
          </p:cNvSpPr>
          <p:nvPr>
            <p:ph type="body"/>
          </p:nvPr>
        </p:nvSpPr>
        <p:spPr>
          <a:xfrm>
            <a:off x="504000" y="3044520"/>
            <a:ext cx="9072000" cy="1568520"/>
          </a:xfrm>
          <a:prstGeom prst="rect">
            <a:avLst/>
          </a:prstGeom>
        </p:spPr>
        <p:txBody>
          <a:bodyPr lIns="0" rIns="0" tIns="0" bIns="0">
            <a:normAutofit/>
          </a:bodyPr>
          <a:p>
            <a:endParaRPr b="0" lang="es-MX"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3.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CustomShape 1"/>
          <p:cNvSpPr/>
          <p:nvPr/>
        </p:nvSpPr>
        <p:spPr>
          <a:xfrm>
            <a:off x="0" y="3780000"/>
            <a:ext cx="10079280" cy="1889280"/>
          </a:xfrm>
          <a:prstGeom prst="rect">
            <a:avLst/>
          </a:prstGeom>
          <a:pattFill prst="lgGrid">
            <a:fgClr>
              <a:srgbClr val="3465a4"/>
            </a:fgClr>
            <a:bgClr>
              <a:srgbClr val="009eda"/>
            </a:bgClr>
          </a:pattFill>
          <a:ln w="18000">
            <a:noFill/>
          </a:ln>
          <a:effectLst>
            <a:outerShdw dir="16200000" dist="18000">
              <a:srgbClr val="f49100"/>
            </a:outerShdw>
          </a:effectLst>
        </p:spPr>
        <p:style>
          <a:lnRef idx="0"/>
          <a:fillRef idx="0"/>
          <a:effectRef idx="0"/>
          <a:fontRef idx="minor"/>
        </p:style>
      </p:sp>
      <p:sp>
        <p:nvSpPr>
          <p:cNvPr id="1" name="PlaceHolder 2"/>
          <p:cNvSpPr>
            <a:spLocks noGrp="1"/>
          </p:cNvSpPr>
          <p:nvPr>
            <p:ph type="title"/>
          </p:nvPr>
        </p:nvSpPr>
        <p:spPr>
          <a:xfrm>
            <a:off x="504000" y="226080"/>
            <a:ext cx="9071640" cy="946080"/>
          </a:xfrm>
          <a:prstGeom prst="rect">
            <a:avLst/>
          </a:prstGeom>
        </p:spPr>
        <p:txBody>
          <a:bodyPr lIns="0" rIns="0" tIns="0" bIns="0" anchor="ctr">
            <a:noAutofit/>
          </a:bodyPr>
          <a:p>
            <a:r>
              <a:rPr b="0" lang="es-MX" sz="1800" spc="-1" strike="noStrike">
                <a:latin typeface="Arial"/>
              </a:rPr>
              <a:t>Pulse para editar el formato del texto de título</a:t>
            </a:r>
            <a:endParaRPr b="0" lang="es-MX" sz="1800" spc="-1" strike="noStrike">
              <a:latin typeface="Arial"/>
            </a:endParaRPr>
          </a:p>
        </p:txBody>
      </p:sp>
      <p:sp>
        <p:nvSpPr>
          <p:cNvPr id="2" name="PlaceHolder 3"/>
          <p:cNvSpPr>
            <a:spLocks noGrp="1"/>
          </p:cNvSpPr>
          <p:nvPr>
            <p:ph type="body"/>
          </p:nvPr>
        </p:nvSpPr>
        <p:spPr>
          <a:xfrm>
            <a:off x="504000" y="1326600"/>
            <a:ext cx="9071640" cy="32882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1800" spc="-1" strike="noStrike">
                <a:latin typeface="Arial"/>
              </a:rPr>
              <a:t>Pulse para editar el formato de texto del esquema</a:t>
            </a:r>
            <a:endParaRPr b="0" lang="es-MX" sz="1800" spc="-1" strike="noStrike">
              <a:latin typeface="Arial"/>
            </a:endParaRPr>
          </a:p>
          <a:p>
            <a:pPr lvl="1" marL="864000" indent="-324000">
              <a:spcBef>
                <a:spcPts val="1134"/>
              </a:spcBef>
              <a:buClr>
                <a:srgbClr val="000000"/>
              </a:buClr>
              <a:buSzPct val="75000"/>
              <a:buFont typeface="Symbol" charset="2"/>
              <a:buChar char=""/>
            </a:pPr>
            <a:r>
              <a:rPr b="0" lang="es-MX" sz="1800" spc="-1" strike="noStrike">
                <a:latin typeface="Arial"/>
              </a:rPr>
              <a:t>Segundo nivel del esquema</a:t>
            </a:r>
            <a:endParaRPr b="0" lang="es-MX" sz="1800" spc="-1" strike="noStrike">
              <a:latin typeface="Arial"/>
            </a:endParaRPr>
          </a:p>
          <a:p>
            <a:pPr lvl="2" marL="1296000" indent="-288000">
              <a:spcBef>
                <a:spcPts val="850"/>
              </a:spcBef>
              <a:buClr>
                <a:srgbClr val="000000"/>
              </a:buClr>
              <a:buSzPct val="45000"/>
              <a:buFont typeface="Wingdings" charset="2"/>
              <a:buChar char=""/>
            </a:pPr>
            <a:r>
              <a:rPr b="0" lang="es-MX" sz="1800" spc="-1" strike="noStrike">
                <a:latin typeface="Arial"/>
              </a:rPr>
              <a:t>Tercer nivel del esquema</a:t>
            </a:r>
            <a:endParaRPr b="0" lang="es-MX" sz="1800" spc="-1" strike="noStrike">
              <a:latin typeface="Arial"/>
            </a:endParaRPr>
          </a:p>
          <a:p>
            <a:pPr lvl="3" marL="1728000" indent="-216000">
              <a:spcBef>
                <a:spcPts val="567"/>
              </a:spcBef>
              <a:buClr>
                <a:srgbClr val="000000"/>
              </a:buClr>
              <a:buSzPct val="75000"/>
              <a:buFont typeface="Symbol" charset="2"/>
              <a:buChar char=""/>
            </a:pPr>
            <a:r>
              <a:rPr b="0" lang="es-MX" sz="1800" spc="-1" strike="noStrike">
                <a:latin typeface="Arial"/>
              </a:rPr>
              <a:t>Cuarto nivel del esquema</a:t>
            </a:r>
            <a:endParaRPr b="0" lang="es-MX" sz="1800" spc="-1" strike="noStrike">
              <a:latin typeface="Arial"/>
            </a:endParaRPr>
          </a:p>
          <a:p>
            <a:pPr lvl="4" marL="2160000" indent="-216000">
              <a:spcBef>
                <a:spcPts val="283"/>
              </a:spcBef>
              <a:buClr>
                <a:srgbClr val="000000"/>
              </a:buClr>
              <a:buSzPct val="45000"/>
              <a:buFont typeface="Wingdings" charset="2"/>
              <a:buChar char=""/>
            </a:pPr>
            <a:r>
              <a:rPr b="0" lang="es-MX" sz="1800" spc="-1" strike="noStrike">
                <a:latin typeface="Arial"/>
              </a:rPr>
              <a:t>Quinto nivel del esquema</a:t>
            </a:r>
            <a:endParaRPr b="0" lang="es-MX" sz="1800" spc="-1" strike="noStrike">
              <a:latin typeface="Arial"/>
            </a:endParaRPr>
          </a:p>
          <a:p>
            <a:pPr lvl="5" marL="2592000" indent="-216000">
              <a:spcBef>
                <a:spcPts val="283"/>
              </a:spcBef>
              <a:buClr>
                <a:srgbClr val="000000"/>
              </a:buClr>
              <a:buSzPct val="45000"/>
              <a:buFont typeface="Wingdings" charset="2"/>
              <a:buChar char=""/>
            </a:pPr>
            <a:r>
              <a:rPr b="0" lang="es-MX" sz="1800" spc="-1" strike="noStrike">
                <a:latin typeface="Arial"/>
              </a:rPr>
              <a:t>Sexto nivel del esquema</a:t>
            </a:r>
            <a:endParaRPr b="0" lang="es-MX" sz="1800" spc="-1" strike="noStrike">
              <a:latin typeface="Arial"/>
            </a:endParaRPr>
          </a:p>
          <a:p>
            <a:pPr lvl="6" marL="3024000" indent="-216000">
              <a:spcBef>
                <a:spcPts val="283"/>
              </a:spcBef>
              <a:buClr>
                <a:srgbClr val="000000"/>
              </a:buClr>
              <a:buSzPct val="45000"/>
              <a:buFont typeface="Wingdings" charset="2"/>
              <a:buChar char=""/>
            </a:pPr>
            <a:r>
              <a:rPr b="0" lang="es-MX" sz="1800" spc="-1" strike="noStrike">
                <a:latin typeface="Arial"/>
              </a:rPr>
              <a:t>Séptimo nivel del esquema</a:t>
            </a:r>
            <a:endParaRPr b="0" lang="es-MX"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9" name="CustomShape 1"/>
          <p:cNvSpPr/>
          <p:nvPr/>
        </p:nvSpPr>
        <p:spPr>
          <a:xfrm flipV="1">
            <a:off x="0" y="-720"/>
            <a:ext cx="10079280" cy="1079280"/>
          </a:xfrm>
          <a:prstGeom prst="rect">
            <a:avLst/>
          </a:prstGeom>
          <a:pattFill prst="lgGrid">
            <a:fgClr>
              <a:srgbClr val="3465a4"/>
            </a:fgClr>
            <a:bgClr>
              <a:srgbClr val="009eda"/>
            </a:bgClr>
          </a:pattFill>
          <a:ln w="18000">
            <a:noFill/>
          </a:ln>
          <a:effectLst>
            <a:outerShdw dir="5400000" dist="10800">
              <a:srgbClr val="f49100"/>
            </a:outerShdw>
          </a:effectLst>
        </p:spPr>
        <p:style>
          <a:lnRef idx="0"/>
          <a:fillRef idx="0"/>
          <a:effectRef idx="0"/>
          <a:fontRef idx="minor"/>
        </p:style>
      </p:sp>
      <p:sp>
        <p:nvSpPr>
          <p:cNvPr id="40" name="PlaceHolder 2"/>
          <p:cNvSpPr>
            <a:spLocks noGrp="1"/>
          </p:cNvSpPr>
          <p:nvPr>
            <p:ph type="title"/>
          </p:nvPr>
        </p:nvSpPr>
        <p:spPr>
          <a:xfrm>
            <a:off x="504000" y="226080"/>
            <a:ext cx="9072000" cy="946440"/>
          </a:xfrm>
          <a:prstGeom prst="rect">
            <a:avLst/>
          </a:prstGeom>
        </p:spPr>
        <p:txBody>
          <a:bodyPr lIns="0" rIns="0" tIns="0" bIns="0" anchor="ctr">
            <a:noAutofit/>
          </a:bodyPr>
          <a:p>
            <a:pPr algn="ctr"/>
            <a:r>
              <a:rPr b="0" lang="es-MX" sz="4400" spc="-1" strike="noStrike">
                <a:latin typeface="Arial"/>
              </a:rPr>
              <a:t>Pulse para editar el formato del texto de </a:t>
            </a:r>
            <a:r>
              <a:rPr b="0" lang="es-MX" sz="4400" spc="-1" strike="noStrike">
                <a:latin typeface="Arial"/>
              </a:rPr>
              <a:t>título</a:t>
            </a:r>
            <a:endParaRPr b="0" lang="es-MX" sz="4400" spc="-1" strike="noStrike">
              <a:latin typeface="Arial"/>
            </a:endParaRPr>
          </a:p>
        </p:txBody>
      </p:sp>
      <p:sp>
        <p:nvSpPr>
          <p:cNvPr id="41" name="PlaceHolder 3"/>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texto del esquema</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8" name="CustomShape 1"/>
          <p:cNvSpPr/>
          <p:nvPr/>
        </p:nvSpPr>
        <p:spPr>
          <a:xfrm flipV="1">
            <a:off x="0" y="-720"/>
            <a:ext cx="10079280" cy="1079280"/>
          </a:xfrm>
          <a:prstGeom prst="rect">
            <a:avLst/>
          </a:prstGeom>
          <a:pattFill prst="lgGrid">
            <a:fgClr>
              <a:srgbClr val="3465a4"/>
            </a:fgClr>
            <a:bgClr>
              <a:srgbClr val="009eda"/>
            </a:bgClr>
          </a:pattFill>
          <a:ln w="18000">
            <a:noFill/>
          </a:ln>
          <a:effectLst>
            <a:outerShdw dir="5400000" dist="10800">
              <a:srgbClr val="f49100"/>
            </a:outerShdw>
          </a:effectLst>
        </p:spPr>
        <p:style>
          <a:lnRef idx="0"/>
          <a:fillRef idx="0"/>
          <a:effectRef idx="0"/>
          <a:fontRef idx="minor"/>
        </p:style>
      </p:sp>
      <p:sp>
        <p:nvSpPr>
          <p:cNvPr id="79" name="PlaceHolder 2"/>
          <p:cNvSpPr>
            <a:spLocks noGrp="1"/>
          </p:cNvSpPr>
          <p:nvPr>
            <p:ph type="title"/>
          </p:nvPr>
        </p:nvSpPr>
        <p:spPr>
          <a:xfrm>
            <a:off x="504000" y="226080"/>
            <a:ext cx="9072000" cy="946440"/>
          </a:xfrm>
          <a:prstGeom prst="rect">
            <a:avLst/>
          </a:prstGeom>
        </p:spPr>
        <p:txBody>
          <a:bodyPr lIns="0" rIns="0" tIns="0" bIns="0" anchor="ctr">
            <a:noAutofit/>
          </a:bodyPr>
          <a:p>
            <a:pPr algn="ctr"/>
            <a:r>
              <a:rPr b="0" lang="es-MX" sz="4400" spc="-1" strike="noStrike">
                <a:latin typeface="Arial"/>
              </a:rPr>
              <a:t>Pulse para editar el formato del texto de título</a:t>
            </a:r>
            <a:endParaRPr b="0" lang="es-MX" sz="4400" spc="-1" strike="noStrike">
              <a:latin typeface="Arial"/>
            </a:endParaRPr>
          </a:p>
        </p:txBody>
      </p:sp>
      <p:sp>
        <p:nvSpPr>
          <p:cNvPr id="80" name="PlaceHolder 3"/>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texto del esquema</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flipV="1">
            <a:off x="0" y="-720"/>
            <a:ext cx="10079280" cy="179280"/>
          </a:xfrm>
          <a:prstGeom prst="rect">
            <a:avLst/>
          </a:prstGeom>
          <a:pattFill prst="lgGrid">
            <a:fgClr>
              <a:srgbClr val="3465a4"/>
            </a:fgClr>
            <a:bgClr>
              <a:srgbClr val="009eda"/>
            </a:bgClr>
          </a:pattFill>
          <a:ln w="18000">
            <a:noFill/>
          </a:ln>
          <a:effectLst>
            <a:outerShdw dir="5400000" dist="10800">
              <a:srgbClr val="f49100"/>
            </a:outerShdw>
          </a:effectLst>
        </p:spPr>
        <p:style>
          <a:lnRef idx="0"/>
          <a:fillRef idx="0"/>
          <a:effectRef idx="0"/>
          <a:fontRef idx="minor"/>
        </p:style>
      </p:sp>
      <p:sp>
        <p:nvSpPr>
          <p:cNvPr id="118" name="CustomShape 2"/>
          <p:cNvSpPr/>
          <p:nvPr/>
        </p:nvSpPr>
        <p:spPr>
          <a:xfrm>
            <a:off x="0" y="5580000"/>
            <a:ext cx="10079280" cy="89280"/>
          </a:xfrm>
          <a:prstGeom prst="rect">
            <a:avLst/>
          </a:prstGeom>
          <a:pattFill prst="lgGrid">
            <a:fgClr>
              <a:srgbClr val="3465a4"/>
            </a:fgClr>
            <a:bgClr>
              <a:srgbClr val="009eda"/>
            </a:bgClr>
          </a:pattFill>
          <a:ln w="18000">
            <a:noFill/>
          </a:ln>
          <a:effectLst>
            <a:outerShdw dir="16200000" dist="10800">
              <a:srgbClr val="f49100"/>
            </a:outerShdw>
          </a:effectLst>
        </p:spPr>
        <p:style>
          <a:lnRef idx="0"/>
          <a:fillRef idx="0"/>
          <a:effectRef idx="0"/>
          <a:fontRef idx="minor"/>
        </p:style>
      </p:sp>
      <p:sp>
        <p:nvSpPr>
          <p:cNvPr id="119" name="PlaceHolder 3"/>
          <p:cNvSpPr>
            <a:spLocks noGrp="1"/>
          </p:cNvSpPr>
          <p:nvPr>
            <p:ph type="title"/>
          </p:nvPr>
        </p:nvSpPr>
        <p:spPr>
          <a:xfrm>
            <a:off x="504000" y="226080"/>
            <a:ext cx="9072000" cy="946440"/>
          </a:xfrm>
          <a:prstGeom prst="rect">
            <a:avLst/>
          </a:prstGeom>
        </p:spPr>
        <p:txBody>
          <a:bodyPr lIns="0" rIns="0" tIns="0" bIns="0" anchor="ctr">
            <a:noAutofit/>
          </a:bodyPr>
          <a:p>
            <a:pPr algn="ctr"/>
            <a:r>
              <a:rPr b="0" lang="es-MX" sz="4400" spc="-1" strike="noStrike">
                <a:latin typeface="Arial"/>
              </a:rPr>
              <a:t>Pulse para editar el formato del texto de título</a:t>
            </a:r>
            <a:endParaRPr b="0" lang="es-MX" sz="4400" spc="-1" strike="noStrike">
              <a:latin typeface="Arial"/>
            </a:endParaRPr>
          </a:p>
        </p:txBody>
      </p:sp>
      <p:sp>
        <p:nvSpPr>
          <p:cNvPr id="120" name="PlaceHolder 4"/>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texto del esquema</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57" name="CustomShape 1"/>
          <p:cNvSpPr/>
          <p:nvPr/>
        </p:nvSpPr>
        <p:spPr>
          <a:xfrm flipV="1">
            <a:off x="0" y="-720"/>
            <a:ext cx="10079280" cy="1079280"/>
          </a:xfrm>
          <a:prstGeom prst="rect">
            <a:avLst/>
          </a:prstGeom>
          <a:pattFill prst="lgGrid">
            <a:fgClr>
              <a:srgbClr val="3465a4"/>
            </a:fgClr>
            <a:bgClr>
              <a:srgbClr val="009eda"/>
            </a:bgClr>
          </a:pattFill>
          <a:ln w="18000">
            <a:noFill/>
          </a:ln>
          <a:effectLst>
            <a:outerShdw dir="5400000" dist="10800">
              <a:srgbClr val="f49100"/>
            </a:outerShdw>
          </a:effectLst>
        </p:spPr>
        <p:style>
          <a:lnRef idx="0"/>
          <a:fillRef idx="0"/>
          <a:effectRef idx="0"/>
          <a:fontRef idx="minor"/>
        </p:style>
      </p:sp>
      <p:sp>
        <p:nvSpPr>
          <p:cNvPr id="158" name="PlaceHolder 2"/>
          <p:cNvSpPr>
            <a:spLocks noGrp="1"/>
          </p:cNvSpPr>
          <p:nvPr>
            <p:ph type="title"/>
          </p:nvPr>
        </p:nvSpPr>
        <p:spPr>
          <a:xfrm>
            <a:off x="504000" y="226080"/>
            <a:ext cx="9072000" cy="946440"/>
          </a:xfrm>
          <a:prstGeom prst="rect">
            <a:avLst/>
          </a:prstGeom>
        </p:spPr>
        <p:txBody>
          <a:bodyPr lIns="0" rIns="0" tIns="0" bIns="0" anchor="ctr">
            <a:noAutofit/>
          </a:bodyPr>
          <a:p>
            <a:pPr algn="ctr"/>
            <a:r>
              <a:rPr b="0" lang="es-MX" sz="4400" spc="-1" strike="noStrike">
                <a:latin typeface="Arial"/>
              </a:rPr>
              <a:t>Pulse para editar el formato del texto de título</a:t>
            </a:r>
            <a:endParaRPr b="0" lang="es-MX" sz="4400" spc="-1" strike="noStrike">
              <a:latin typeface="Arial"/>
            </a:endParaRPr>
          </a:p>
        </p:txBody>
      </p:sp>
      <p:sp>
        <p:nvSpPr>
          <p:cNvPr id="159" name="PlaceHolder 3"/>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MX" sz="3200" spc="-1" strike="noStrike">
                <a:latin typeface="Arial"/>
              </a:rPr>
              <a:t>Pulse para editar el formato de texto del esquema</a:t>
            </a:r>
            <a:endParaRPr b="0" lang="es-MX" sz="3200" spc="-1" strike="noStrike">
              <a:latin typeface="Arial"/>
            </a:endParaRPr>
          </a:p>
          <a:p>
            <a:pPr lvl="1" marL="864000" indent="-324000">
              <a:spcBef>
                <a:spcPts val="1134"/>
              </a:spcBef>
              <a:buClr>
                <a:srgbClr val="000000"/>
              </a:buClr>
              <a:buSzPct val="75000"/>
              <a:buFont typeface="Symbol" charset="2"/>
              <a:buChar char=""/>
            </a:pPr>
            <a:r>
              <a:rPr b="0" lang="es-MX" sz="2800" spc="-1" strike="noStrike">
                <a:latin typeface="Arial"/>
              </a:rPr>
              <a:t>Segundo nivel del esquema</a:t>
            </a:r>
            <a:endParaRPr b="0" lang="es-MX" sz="2800" spc="-1" strike="noStrike">
              <a:latin typeface="Arial"/>
            </a:endParaRPr>
          </a:p>
          <a:p>
            <a:pPr lvl="2" marL="1296000" indent="-288000">
              <a:spcBef>
                <a:spcPts val="850"/>
              </a:spcBef>
              <a:buClr>
                <a:srgbClr val="000000"/>
              </a:buClr>
              <a:buSzPct val="45000"/>
              <a:buFont typeface="Wingdings" charset="2"/>
              <a:buChar char=""/>
            </a:pPr>
            <a:r>
              <a:rPr b="0" lang="es-MX" sz="2400" spc="-1" strike="noStrike">
                <a:latin typeface="Arial"/>
              </a:rPr>
              <a:t>Tercer nivel del esquema</a:t>
            </a:r>
            <a:endParaRPr b="0" lang="es-MX" sz="2400" spc="-1" strike="noStrike">
              <a:latin typeface="Arial"/>
            </a:endParaRPr>
          </a:p>
          <a:p>
            <a:pPr lvl="3" marL="1728000" indent="-216000">
              <a:spcBef>
                <a:spcPts val="567"/>
              </a:spcBef>
              <a:buClr>
                <a:srgbClr val="000000"/>
              </a:buClr>
              <a:buSzPct val="75000"/>
              <a:buFont typeface="Symbol" charset="2"/>
              <a:buChar char=""/>
            </a:pPr>
            <a:r>
              <a:rPr b="0" lang="es-MX" sz="2000" spc="-1" strike="noStrike">
                <a:latin typeface="Arial"/>
              </a:rPr>
              <a:t>Cuarto nivel del esquema</a:t>
            </a:r>
            <a:endParaRPr b="0" lang="es-MX" sz="2000" spc="-1" strike="noStrike">
              <a:latin typeface="Arial"/>
            </a:endParaRPr>
          </a:p>
          <a:p>
            <a:pPr lvl="4" marL="2160000" indent="-216000">
              <a:spcBef>
                <a:spcPts val="283"/>
              </a:spcBef>
              <a:buClr>
                <a:srgbClr val="000000"/>
              </a:buClr>
              <a:buSzPct val="45000"/>
              <a:buFont typeface="Wingdings" charset="2"/>
              <a:buChar char=""/>
            </a:pPr>
            <a:r>
              <a:rPr b="0" lang="es-MX" sz="2000" spc="-1" strike="noStrike">
                <a:latin typeface="Arial"/>
              </a:rPr>
              <a:t>Quinto nivel del esquema</a:t>
            </a:r>
            <a:endParaRPr b="0" lang="es-MX" sz="2000" spc="-1" strike="noStrike">
              <a:latin typeface="Arial"/>
            </a:endParaRPr>
          </a:p>
          <a:p>
            <a:pPr lvl="5" marL="2592000" indent="-216000">
              <a:spcBef>
                <a:spcPts val="283"/>
              </a:spcBef>
              <a:buClr>
                <a:srgbClr val="000000"/>
              </a:buClr>
              <a:buSzPct val="45000"/>
              <a:buFont typeface="Wingdings" charset="2"/>
              <a:buChar char=""/>
            </a:pPr>
            <a:r>
              <a:rPr b="0" lang="es-MX" sz="2000" spc="-1" strike="noStrike">
                <a:latin typeface="Arial"/>
              </a:rPr>
              <a:t>Sexto nivel del esquema</a:t>
            </a:r>
            <a:endParaRPr b="0" lang="es-MX" sz="2000" spc="-1" strike="noStrike">
              <a:latin typeface="Arial"/>
            </a:endParaRPr>
          </a:p>
          <a:p>
            <a:pPr lvl="6" marL="3024000" indent="-216000">
              <a:spcBef>
                <a:spcPts val="283"/>
              </a:spcBef>
              <a:buClr>
                <a:srgbClr val="000000"/>
              </a:buClr>
              <a:buSzPct val="45000"/>
              <a:buFont typeface="Wingdings" charset="2"/>
              <a:buChar char=""/>
            </a:pPr>
            <a:r>
              <a:rPr b="0" lang="es-MX" sz="2000" spc="-1" strike="noStrike">
                <a:latin typeface="Arial"/>
              </a:rPr>
              <a:t>Séptimo nivel del esquema</a:t>
            </a:r>
            <a:endParaRPr b="0" lang="es-MX"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49.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6" name="CustomShape 1"/>
          <p:cNvSpPr/>
          <p:nvPr/>
        </p:nvSpPr>
        <p:spPr>
          <a:xfrm>
            <a:off x="450000" y="270000"/>
            <a:ext cx="8999280" cy="3239280"/>
          </a:xfrm>
          <a:prstGeom prst="rect">
            <a:avLst/>
          </a:prstGeom>
          <a:noFill/>
          <a:ln w="0">
            <a:noFill/>
          </a:ln>
        </p:spPr>
        <p:style>
          <a:lnRef idx="0"/>
          <a:fillRef idx="0"/>
          <a:effectRef idx="0"/>
          <a:fontRef idx="minor"/>
        </p:style>
        <p:txBody>
          <a:bodyPr lIns="0" rIns="0" tIns="0" bIns="0" anchor="b">
            <a:normAutofit/>
          </a:bodyPr>
          <a:p>
            <a:pPr>
              <a:lnSpc>
                <a:spcPct val="100000"/>
              </a:lnSpc>
            </a:pPr>
            <a:r>
              <a:rPr b="0" lang="de-AT" sz="6000" spc="-1" strike="noStrike">
                <a:solidFill>
                  <a:srgbClr val="04617b"/>
                </a:solidFill>
                <a:latin typeface="Source Sans Pro Light"/>
                <a:ea typeface="DejaVu Sans"/>
              </a:rPr>
              <a:t>I.B Concepto de Evento</a:t>
            </a:r>
            <a:endParaRPr b="0" lang="es-MX" sz="6000" spc="-1" strike="noStrike">
              <a:latin typeface="Arial"/>
            </a:endParaRPr>
          </a:p>
          <a:p>
            <a:pPr>
              <a:lnSpc>
                <a:spcPct val="100000"/>
              </a:lnSpc>
            </a:pPr>
            <a:r>
              <a:rPr b="0" lang="de-AT" sz="6000" spc="-1" strike="noStrike">
                <a:solidFill>
                  <a:srgbClr val="04617b"/>
                </a:solidFill>
                <a:latin typeface="Source Sans Pro Light"/>
                <a:ea typeface="DejaVu Sans"/>
              </a:rPr>
              <a:t>I.C Combinaciones de Eventos</a:t>
            </a:r>
            <a:endParaRPr b="0" lang="es-MX" sz="6000" spc="-1" strike="noStrike">
              <a:latin typeface="Arial"/>
            </a:endParaRPr>
          </a:p>
        </p:txBody>
      </p:sp>
      <p:sp>
        <p:nvSpPr>
          <p:cNvPr id="197" name="CustomShape 2"/>
          <p:cNvSpPr/>
          <p:nvPr/>
        </p:nvSpPr>
        <p:spPr>
          <a:xfrm>
            <a:off x="450000" y="3870000"/>
            <a:ext cx="8999280" cy="1169280"/>
          </a:xfrm>
          <a:prstGeom prst="rect">
            <a:avLst/>
          </a:prstGeom>
          <a:noFill/>
          <a:ln w="0">
            <a:noFill/>
          </a:ln>
        </p:spPr>
        <p:style>
          <a:lnRef idx="0"/>
          <a:fillRef idx="0"/>
          <a:effectRef idx="0"/>
          <a:fontRef idx="minor"/>
        </p:style>
        <p:txBody>
          <a:bodyPr lIns="0" rIns="0" tIns="0" bIns="0">
            <a:noAutofit/>
          </a:bodyPr>
          <a:p>
            <a:pPr>
              <a:lnSpc>
                <a:spcPct val="100000"/>
              </a:lnSpc>
            </a:pPr>
            <a:r>
              <a:rPr b="1" lang="de-AT" sz="3600" spc="-1" strike="noStrike">
                <a:solidFill>
                  <a:srgbClr val="dbf5f9"/>
                </a:solidFill>
                <a:latin typeface="Source Sans Pro"/>
                <a:ea typeface="DejaVu Sans"/>
              </a:rPr>
              <a:t>Los eventos son subconjuntos del espacio muestral.</a:t>
            </a:r>
            <a:endParaRPr b="0" lang="es-MX" sz="3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9" name="CustomShape 1"/>
          <p:cNvSpPr/>
          <p:nvPr/>
        </p:nvSpPr>
        <p:spPr>
          <a:xfrm>
            <a:off x="347400" y="68400"/>
            <a:ext cx="9070920" cy="946080"/>
          </a:xfrm>
          <a:prstGeom prst="rect">
            <a:avLst/>
          </a:prstGeom>
          <a:noFill/>
          <a:ln w="0">
            <a:noFill/>
          </a:ln>
        </p:spPr>
        <p:style>
          <a:lnRef idx="0"/>
          <a:fillRef idx="0"/>
          <a:effectRef idx="0"/>
          <a:fontRef idx="minor"/>
        </p:style>
        <p:txBody>
          <a:bodyPr lIns="0" rIns="0" tIns="0" bIns="0" anchor="b">
            <a:normAutofit fontScale="59000"/>
          </a:bodyPr>
          <a:p>
            <a:pPr>
              <a:lnSpc>
                <a:spcPct val="100000"/>
              </a:lnSpc>
            </a:pPr>
            <a:r>
              <a:rPr b="0" lang="de-AT" sz="4500" spc="-1" strike="noStrike">
                <a:solidFill>
                  <a:srgbClr val="ffffff"/>
                </a:solidFill>
                <a:latin typeface="Source Sans Pro Light"/>
                <a:ea typeface="DejaVu Sans"/>
              </a:rPr>
              <a:t>Asignación de valores de probabilidad a eventos</a:t>
            </a:r>
            <a:endParaRPr b="0" lang="es-MX" sz="4500" spc="-1" strike="noStrike">
              <a:latin typeface="Arial"/>
            </a:endParaRPr>
          </a:p>
        </p:txBody>
      </p:sp>
      <p:sp>
        <p:nvSpPr>
          <p:cNvPr id="220" name="CustomShape 2"/>
          <p:cNvSpPr/>
          <p:nvPr/>
        </p:nvSpPr>
        <p:spPr>
          <a:xfrm>
            <a:off x="360000" y="1800000"/>
            <a:ext cx="8999280" cy="1259640"/>
          </a:xfrm>
          <a:prstGeom prst="rect">
            <a:avLst/>
          </a:prstGeom>
          <a:noFill/>
          <a:ln w="18000">
            <a:noFill/>
          </a:ln>
        </p:spPr>
        <p:style>
          <a:lnRef idx="0"/>
          <a:fillRef idx="0"/>
          <a:effectRef idx="0"/>
          <a:fontRef idx="minor"/>
        </p:style>
      </p:sp>
      <p:sp>
        <p:nvSpPr>
          <p:cNvPr id="221" name="CustomShape 3"/>
          <p:cNvSpPr/>
          <p:nvPr/>
        </p:nvSpPr>
        <p:spPr>
          <a:xfrm>
            <a:off x="343440" y="1235160"/>
            <a:ext cx="9174240" cy="18817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s-MX" sz="1800" spc="-1" strike="noStrike">
                <a:latin typeface="Arial"/>
              </a:rPr>
              <a:t>Definición: Asignación Clásica de Probabilidad a Eventos</a:t>
            </a:r>
            <a:endParaRPr b="0" lang="es-MX" sz="1800" spc="-1" strike="noStrike">
              <a:latin typeface="Arial"/>
            </a:endParaRPr>
          </a:p>
          <a:p>
            <a:pPr>
              <a:lnSpc>
                <a:spcPct val="100000"/>
              </a:lnSpc>
            </a:pPr>
            <a:endParaRPr b="0" lang="es-MX" sz="1800" spc="-1" strike="noStrike">
              <a:latin typeface="Arial"/>
            </a:endParaRPr>
          </a:p>
          <a:p>
            <a:pPr>
              <a:lnSpc>
                <a:spcPct val="100000"/>
              </a:lnSpc>
            </a:pPr>
            <a:r>
              <a:rPr b="0" lang="es-MX" sz="1800" spc="-1" strike="noStrike">
                <a:latin typeface="Arial"/>
              </a:rPr>
              <a:t>Sean       </a:t>
            </a:r>
            <a:r>
              <a:rPr b="1" lang="es-MX" sz="1800" spc="-1" strike="noStrike">
                <a:latin typeface="Arial"/>
              </a:rPr>
              <a:t>S</a:t>
            </a:r>
            <a:r>
              <a:rPr b="0" lang="es-MX" sz="1800" spc="-1" strike="noStrike">
                <a:latin typeface="Arial"/>
              </a:rPr>
              <a:t>: Espacio muestral</a:t>
            </a:r>
            <a:endParaRPr b="0" lang="es-MX" sz="1800" spc="-1" strike="noStrike">
              <a:latin typeface="Arial"/>
            </a:endParaRPr>
          </a:p>
          <a:p>
            <a:pPr>
              <a:lnSpc>
                <a:spcPct val="100000"/>
              </a:lnSpc>
            </a:pPr>
            <a:r>
              <a:rPr b="0" lang="es-MX" sz="1800" spc="-1" strike="noStrike">
                <a:latin typeface="Arial"/>
              </a:rPr>
              <a:t>               </a:t>
            </a:r>
            <a:r>
              <a:rPr b="1" lang="es-MX" sz="1800" spc="-1" strike="noStrike">
                <a:latin typeface="Arial"/>
              </a:rPr>
              <a:t>A</a:t>
            </a:r>
            <a:r>
              <a:rPr b="0" lang="es-MX" sz="1800" spc="-1" strike="noStrike">
                <a:latin typeface="Arial"/>
              </a:rPr>
              <a:t>: Evento de interés</a:t>
            </a:r>
            <a:endParaRPr b="0" lang="es-MX" sz="1800" spc="-1" strike="noStrike">
              <a:latin typeface="Arial"/>
            </a:endParaRPr>
          </a:p>
          <a:p>
            <a:pPr>
              <a:lnSpc>
                <a:spcPct val="100000"/>
              </a:lnSpc>
            </a:pPr>
            <a:r>
              <a:rPr b="0" lang="es-MX" sz="1800" spc="-1" strike="noStrike">
                <a:latin typeface="Arial"/>
              </a:rPr>
              <a:t>Si </a:t>
            </a:r>
            <a:r>
              <a:rPr b="1" lang="es-MX" sz="1800" spc="-1" strike="noStrike">
                <a:latin typeface="Arial"/>
              </a:rPr>
              <a:t>N(S)</a:t>
            </a:r>
            <a:r>
              <a:rPr b="0" lang="es-MX" sz="1800" spc="-1" strike="noStrike">
                <a:latin typeface="Arial"/>
              </a:rPr>
              <a:t> y </a:t>
            </a:r>
            <a:r>
              <a:rPr b="1" lang="es-MX" sz="1800" spc="-1" strike="noStrike">
                <a:latin typeface="Arial"/>
              </a:rPr>
              <a:t>N(A)</a:t>
            </a:r>
            <a:r>
              <a:rPr b="0" lang="es-MX" sz="1800" spc="-1" strike="noStrike">
                <a:latin typeface="Arial"/>
              </a:rPr>
              <a:t> representan la cardinalidad (número de elementos)</a:t>
            </a:r>
            <a:endParaRPr b="0" lang="es-MX" sz="1800" spc="-1" strike="noStrike">
              <a:latin typeface="Arial"/>
            </a:endParaRPr>
          </a:p>
          <a:p>
            <a:pPr>
              <a:lnSpc>
                <a:spcPct val="100000"/>
              </a:lnSpc>
            </a:pPr>
            <a:r>
              <a:rPr b="0" lang="es-MX" sz="1800" spc="-1" strike="noStrike">
                <a:latin typeface="Arial"/>
              </a:rPr>
              <a:t>Entonces la probabilidad del evento </a:t>
            </a:r>
            <a:r>
              <a:rPr b="1" lang="es-MX" sz="1800" spc="-1" strike="noStrike">
                <a:latin typeface="Arial"/>
              </a:rPr>
              <a:t>A</a:t>
            </a:r>
            <a:r>
              <a:rPr b="0" lang="es-MX" sz="1800" spc="-1" strike="noStrike">
                <a:latin typeface="Arial"/>
              </a:rPr>
              <a:t> es:</a:t>
            </a:r>
            <a:endParaRPr b="0" lang="es-MX" sz="1800" spc="-1" strike="noStrike">
              <a:latin typeface="Arial"/>
            </a:endParaRPr>
          </a:p>
          <a:p>
            <a:pPr>
              <a:lnSpc>
                <a:spcPct val="100000"/>
              </a:lnSpc>
            </a:pPr>
            <a:endParaRPr b="0" lang="es-MX" sz="1800" spc="-1" strike="noStrike">
              <a:latin typeface="Arial"/>
            </a:endParaRPr>
          </a:p>
        </p:txBody>
      </p:sp>
      <p:pic>
        <p:nvPicPr>
          <p:cNvPr id="222" name="" descr=""/>
          <p:cNvPicPr/>
          <p:nvPr/>
        </p:nvPicPr>
        <p:blipFill>
          <a:blip r:embed="rId2"/>
          <a:srcRect l="0" t="0" r="0" b="11980"/>
          <a:stretch/>
        </p:blipFill>
        <p:spPr>
          <a:xfrm>
            <a:off x="3972960" y="2880000"/>
            <a:ext cx="1786680" cy="7192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3" name="CustomShape 1"/>
          <p:cNvSpPr/>
          <p:nvPr/>
        </p:nvSpPr>
        <p:spPr>
          <a:xfrm>
            <a:off x="347400" y="68400"/>
            <a:ext cx="9070920" cy="946080"/>
          </a:xfrm>
          <a:prstGeom prst="rect">
            <a:avLst/>
          </a:prstGeom>
          <a:noFill/>
          <a:ln w="0">
            <a:noFill/>
          </a:ln>
        </p:spPr>
        <p:style>
          <a:lnRef idx="0"/>
          <a:fillRef idx="0"/>
          <a:effectRef idx="0"/>
          <a:fontRef idx="minor"/>
        </p:style>
        <p:txBody>
          <a:bodyPr lIns="0" rIns="0" tIns="0" bIns="0" anchor="b">
            <a:normAutofit fontScale="59000"/>
          </a:bodyPr>
          <a:p>
            <a:pPr>
              <a:lnSpc>
                <a:spcPct val="100000"/>
              </a:lnSpc>
            </a:pPr>
            <a:r>
              <a:rPr b="0" lang="de-AT" sz="4500" spc="-1" strike="noStrike">
                <a:solidFill>
                  <a:srgbClr val="ffffff"/>
                </a:solidFill>
                <a:latin typeface="Source Sans Pro Light"/>
                <a:ea typeface="DejaVu Sans"/>
              </a:rPr>
              <a:t>Asignación de valores de probabilidad a eventos</a:t>
            </a:r>
            <a:endParaRPr b="0" lang="es-MX" sz="4500" spc="-1" strike="noStrike">
              <a:latin typeface="Arial"/>
            </a:endParaRPr>
          </a:p>
        </p:txBody>
      </p:sp>
      <p:sp>
        <p:nvSpPr>
          <p:cNvPr id="224" name="CustomShape 2"/>
          <p:cNvSpPr/>
          <p:nvPr/>
        </p:nvSpPr>
        <p:spPr>
          <a:xfrm>
            <a:off x="360000" y="1800000"/>
            <a:ext cx="8999280" cy="1259640"/>
          </a:xfrm>
          <a:prstGeom prst="rect">
            <a:avLst/>
          </a:prstGeom>
          <a:noFill/>
          <a:ln w="18000">
            <a:noFill/>
          </a:ln>
        </p:spPr>
        <p:style>
          <a:lnRef idx="0"/>
          <a:fillRef idx="0"/>
          <a:effectRef idx="0"/>
          <a:fontRef idx="minor"/>
        </p:style>
      </p:sp>
      <p:pic>
        <p:nvPicPr>
          <p:cNvPr id="225" name="" descr=""/>
          <p:cNvPicPr/>
          <p:nvPr/>
        </p:nvPicPr>
        <p:blipFill>
          <a:blip r:embed="rId2"/>
          <a:stretch/>
        </p:blipFill>
        <p:spPr>
          <a:xfrm>
            <a:off x="404280" y="1598040"/>
            <a:ext cx="9221400" cy="252036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6" name="CustomShape 1"/>
          <p:cNvSpPr/>
          <p:nvPr/>
        </p:nvSpPr>
        <p:spPr>
          <a:xfrm>
            <a:off x="347400" y="68400"/>
            <a:ext cx="9070920" cy="946080"/>
          </a:xfrm>
          <a:prstGeom prst="rect">
            <a:avLst/>
          </a:prstGeom>
          <a:noFill/>
          <a:ln w="0">
            <a:noFill/>
          </a:ln>
        </p:spPr>
        <p:style>
          <a:lnRef idx="0"/>
          <a:fillRef idx="0"/>
          <a:effectRef idx="0"/>
          <a:fontRef idx="minor"/>
        </p:style>
        <p:txBody>
          <a:bodyPr lIns="0" rIns="0" tIns="0" bIns="0" anchor="b">
            <a:normAutofit fontScale="59000"/>
          </a:bodyPr>
          <a:p>
            <a:pPr>
              <a:lnSpc>
                <a:spcPct val="100000"/>
              </a:lnSpc>
            </a:pPr>
            <a:r>
              <a:rPr b="0" lang="de-AT" sz="4500" spc="-1" strike="noStrike">
                <a:solidFill>
                  <a:srgbClr val="ffffff"/>
                </a:solidFill>
                <a:latin typeface="Source Sans Pro Light"/>
                <a:ea typeface="DejaVu Sans"/>
              </a:rPr>
              <a:t>Asignación de valores de probabilidad a eventos</a:t>
            </a:r>
            <a:endParaRPr b="0" lang="es-MX" sz="4500" spc="-1" strike="noStrike">
              <a:latin typeface="Arial"/>
            </a:endParaRPr>
          </a:p>
        </p:txBody>
      </p:sp>
      <p:sp>
        <p:nvSpPr>
          <p:cNvPr id="227" name="CustomShape 2"/>
          <p:cNvSpPr/>
          <p:nvPr/>
        </p:nvSpPr>
        <p:spPr>
          <a:xfrm>
            <a:off x="360000" y="1800000"/>
            <a:ext cx="8999280" cy="1259640"/>
          </a:xfrm>
          <a:prstGeom prst="rect">
            <a:avLst/>
          </a:prstGeom>
          <a:noFill/>
          <a:ln w="18000">
            <a:noFill/>
          </a:ln>
        </p:spPr>
        <p:style>
          <a:lnRef idx="0"/>
          <a:fillRef idx="0"/>
          <a:effectRef idx="0"/>
          <a:fontRef idx="minor"/>
        </p:style>
      </p:sp>
      <p:sp>
        <p:nvSpPr>
          <p:cNvPr id="228" name="CustomShape 3"/>
          <p:cNvSpPr/>
          <p:nvPr/>
        </p:nvSpPr>
        <p:spPr>
          <a:xfrm>
            <a:off x="360000" y="2520000"/>
            <a:ext cx="9359640" cy="15814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s-MX" sz="1500" spc="-1" strike="noStrike">
                <a:latin typeface="Arial"/>
              </a:rPr>
              <a:t>Ejemplo Minecraft – Among Us </a:t>
            </a:r>
            <a:endParaRPr b="0" lang="es-MX" sz="1500" spc="-1" strike="noStrike">
              <a:latin typeface="Arial"/>
            </a:endParaRPr>
          </a:p>
          <a:p>
            <a:pPr>
              <a:lnSpc>
                <a:spcPct val="100000"/>
              </a:lnSpc>
            </a:pPr>
            <a:r>
              <a:rPr b="0" lang="es-MX" sz="1800" spc="-1" strike="noStrike">
                <a:latin typeface="Arial"/>
              </a:rPr>
              <a:t>En un grupo de 15 personas, a 7 les gusta “Minecraft”, a 5 les gusta “Among Us” y a 6 no les gusta ninguno de los dos juegos.</a:t>
            </a:r>
            <a:endParaRPr b="0" lang="es-MX" sz="1800" spc="-1" strike="noStrike">
              <a:latin typeface="Arial"/>
            </a:endParaRPr>
          </a:p>
          <a:p>
            <a:pPr>
              <a:lnSpc>
                <a:spcPct val="100000"/>
              </a:lnSpc>
            </a:pPr>
            <a:endParaRPr b="0" lang="es-MX" sz="1800" spc="-1" strike="noStrike">
              <a:latin typeface="Arial"/>
            </a:endParaRPr>
          </a:p>
          <a:p>
            <a:pPr>
              <a:lnSpc>
                <a:spcPct val="100000"/>
              </a:lnSpc>
            </a:pPr>
            <a:r>
              <a:rPr b="0" lang="es-MX" sz="1800" spc="-1" strike="noStrike">
                <a:latin typeface="Arial"/>
              </a:rPr>
              <a:t>Encuentre la probabilidad que al elegir al azar una persona, a ésta le guste al menos uno de los dos juegos.</a:t>
            </a:r>
            <a:endParaRPr b="0" lang="es-MX" sz="1800" spc="-1" strike="noStrike">
              <a:latin typeface="Arial"/>
            </a:endParaRPr>
          </a:p>
        </p:txBody>
      </p:sp>
      <p:pic>
        <p:nvPicPr>
          <p:cNvPr id="229" name="" descr=""/>
          <p:cNvPicPr/>
          <p:nvPr/>
        </p:nvPicPr>
        <p:blipFill>
          <a:blip r:embed="rId2"/>
          <a:stretch/>
        </p:blipFill>
        <p:spPr>
          <a:xfrm>
            <a:off x="1980000" y="1184760"/>
            <a:ext cx="2310120" cy="1154880"/>
          </a:xfrm>
          <a:prstGeom prst="rect">
            <a:avLst/>
          </a:prstGeom>
          <a:ln w="0">
            <a:noFill/>
          </a:ln>
        </p:spPr>
      </p:pic>
      <p:pic>
        <p:nvPicPr>
          <p:cNvPr id="230" name="" descr=""/>
          <p:cNvPicPr/>
          <p:nvPr/>
        </p:nvPicPr>
        <p:blipFill>
          <a:blip r:embed="rId3"/>
          <a:stretch/>
        </p:blipFill>
        <p:spPr>
          <a:xfrm>
            <a:off x="5747400" y="1166400"/>
            <a:ext cx="2352240" cy="11757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1" name="CustomShape 1"/>
          <p:cNvSpPr/>
          <p:nvPr/>
        </p:nvSpPr>
        <p:spPr>
          <a:xfrm>
            <a:off x="347400" y="68400"/>
            <a:ext cx="9070920" cy="946080"/>
          </a:xfrm>
          <a:prstGeom prst="rect">
            <a:avLst/>
          </a:prstGeom>
          <a:noFill/>
          <a:ln w="0">
            <a:noFill/>
          </a:ln>
        </p:spPr>
        <p:style>
          <a:lnRef idx="0"/>
          <a:fillRef idx="0"/>
          <a:effectRef idx="0"/>
          <a:fontRef idx="minor"/>
        </p:style>
        <p:txBody>
          <a:bodyPr lIns="0" rIns="0" tIns="0" bIns="0" anchor="b">
            <a:normAutofit fontScale="31000"/>
          </a:bodyPr>
          <a:p>
            <a:pPr>
              <a:lnSpc>
                <a:spcPct val="100000"/>
              </a:lnSpc>
            </a:pPr>
            <a:r>
              <a:rPr b="0" lang="de-AT" sz="4500" spc="-1" strike="noStrike">
                <a:solidFill>
                  <a:srgbClr val="ffffff"/>
                </a:solidFill>
                <a:latin typeface="Source Sans Pro Light"/>
                <a:ea typeface="DejaVu Sans"/>
              </a:rPr>
              <a:t>Representación tabular de los datos del ejemplo Minecraft – Among Us</a:t>
            </a:r>
            <a:endParaRPr b="0" lang="es-MX" sz="4500" spc="-1" strike="noStrike">
              <a:latin typeface="Arial"/>
            </a:endParaRPr>
          </a:p>
        </p:txBody>
      </p:sp>
      <p:sp>
        <p:nvSpPr>
          <p:cNvPr id="232" name="CustomShape 2"/>
          <p:cNvSpPr/>
          <p:nvPr/>
        </p:nvSpPr>
        <p:spPr>
          <a:xfrm>
            <a:off x="360000" y="1800000"/>
            <a:ext cx="8999280" cy="1259640"/>
          </a:xfrm>
          <a:prstGeom prst="rect">
            <a:avLst/>
          </a:prstGeom>
          <a:noFill/>
          <a:ln w="18000">
            <a:noFill/>
          </a:ln>
        </p:spPr>
        <p:style>
          <a:lnRef idx="0"/>
          <a:fillRef idx="0"/>
          <a:effectRef idx="0"/>
          <a:fontRef idx="minor"/>
        </p:style>
      </p:sp>
      <p:sp>
        <p:nvSpPr>
          <p:cNvPr id="233" name="CustomShape 3"/>
          <p:cNvSpPr/>
          <p:nvPr/>
        </p:nvSpPr>
        <p:spPr>
          <a:xfrm>
            <a:off x="360000" y="1260000"/>
            <a:ext cx="935964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s-MX" sz="1800" spc="-1" strike="noStrike">
                <a:latin typeface="Arial"/>
                <a:ea typeface="DejaVu Sans"/>
              </a:rPr>
              <a:t>Lo que sabemos inicialmente:</a:t>
            </a:r>
            <a:endParaRPr b="0" lang="es-MX" sz="1800" spc="-1" strike="noStrike">
              <a:latin typeface="Arial"/>
            </a:endParaRPr>
          </a:p>
        </p:txBody>
      </p:sp>
      <p:pic>
        <p:nvPicPr>
          <p:cNvPr id="234" name="" descr=""/>
          <p:cNvPicPr/>
          <p:nvPr/>
        </p:nvPicPr>
        <p:blipFill>
          <a:blip r:embed="rId2"/>
          <a:stretch/>
        </p:blipFill>
        <p:spPr>
          <a:xfrm>
            <a:off x="360000" y="1606320"/>
            <a:ext cx="8970480" cy="1484640"/>
          </a:xfrm>
          <a:prstGeom prst="rect">
            <a:avLst/>
          </a:prstGeom>
          <a:ln w="0">
            <a:noFill/>
          </a:ln>
        </p:spPr>
      </p:pic>
      <p:sp>
        <p:nvSpPr>
          <p:cNvPr id="235" name="CustomShape 4"/>
          <p:cNvSpPr/>
          <p:nvPr/>
        </p:nvSpPr>
        <p:spPr>
          <a:xfrm>
            <a:off x="360000" y="3091320"/>
            <a:ext cx="899964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s-MX" sz="1800" spc="-1" strike="noStrike">
                <a:latin typeface="Arial"/>
                <a:ea typeface="DejaVu Sans"/>
              </a:rPr>
              <a:t>No les gusta Minecraft = 15 – 7 = 8;  No les gusta Among Us = 15 – 5 = 10</a:t>
            </a:r>
            <a:endParaRPr b="0" lang="es-MX" sz="1800" spc="-1" strike="noStrike">
              <a:latin typeface="Arial"/>
            </a:endParaRPr>
          </a:p>
        </p:txBody>
      </p:sp>
      <p:pic>
        <p:nvPicPr>
          <p:cNvPr id="236" name="" descr=""/>
          <p:cNvPicPr/>
          <p:nvPr/>
        </p:nvPicPr>
        <p:blipFill>
          <a:blip r:embed="rId3"/>
          <a:stretch/>
        </p:blipFill>
        <p:spPr>
          <a:xfrm>
            <a:off x="398520" y="3600000"/>
            <a:ext cx="8961120" cy="15134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7" name="CustomShape 1"/>
          <p:cNvSpPr/>
          <p:nvPr/>
        </p:nvSpPr>
        <p:spPr>
          <a:xfrm>
            <a:off x="347400" y="68400"/>
            <a:ext cx="9070920" cy="946080"/>
          </a:xfrm>
          <a:prstGeom prst="rect">
            <a:avLst/>
          </a:prstGeom>
          <a:noFill/>
          <a:ln w="0">
            <a:noFill/>
          </a:ln>
        </p:spPr>
        <p:style>
          <a:lnRef idx="0"/>
          <a:fillRef idx="0"/>
          <a:effectRef idx="0"/>
          <a:fontRef idx="minor"/>
        </p:style>
        <p:txBody>
          <a:bodyPr lIns="0" rIns="0" tIns="0" bIns="0" anchor="b">
            <a:normAutofit fontScale="31000"/>
          </a:bodyPr>
          <a:p>
            <a:pPr>
              <a:lnSpc>
                <a:spcPct val="100000"/>
              </a:lnSpc>
            </a:pPr>
            <a:r>
              <a:rPr b="0" lang="de-AT" sz="4500" spc="-1" strike="noStrike">
                <a:solidFill>
                  <a:srgbClr val="ffffff"/>
                </a:solidFill>
                <a:latin typeface="Source Sans Pro Light"/>
                <a:ea typeface="DejaVu Sans"/>
              </a:rPr>
              <a:t>Representación tabular de los datos del ejemplo Minecraft – Among Us</a:t>
            </a:r>
            <a:endParaRPr b="0" lang="es-MX" sz="4500" spc="-1" strike="noStrike">
              <a:latin typeface="Arial"/>
            </a:endParaRPr>
          </a:p>
        </p:txBody>
      </p:sp>
      <p:sp>
        <p:nvSpPr>
          <p:cNvPr id="238" name="CustomShape 2"/>
          <p:cNvSpPr/>
          <p:nvPr/>
        </p:nvSpPr>
        <p:spPr>
          <a:xfrm>
            <a:off x="360000" y="1800000"/>
            <a:ext cx="8999280" cy="1259640"/>
          </a:xfrm>
          <a:prstGeom prst="rect">
            <a:avLst/>
          </a:prstGeom>
          <a:noFill/>
          <a:ln w="18000">
            <a:noFill/>
          </a:ln>
        </p:spPr>
        <p:style>
          <a:lnRef idx="0"/>
          <a:fillRef idx="0"/>
          <a:effectRef idx="0"/>
          <a:fontRef idx="minor"/>
        </p:style>
      </p:sp>
      <p:sp>
        <p:nvSpPr>
          <p:cNvPr id="239" name="CustomShape 3"/>
          <p:cNvSpPr/>
          <p:nvPr/>
        </p:nvSpPr>
        <p:spPr>
          <a:xfrm>
            <a:off x="360000" y="1260000"/>
            <a:ext cx="9359640" cy="6019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s-MX" sz="1800" spc="-1" strike="noStrike">
                <a:latin typeface="Arial"/>
                <a:ea typeface="DejaVu Sans"/>
              </a:rPr>
              <a:t>No les gusta Among Us y Les gusta Minecraft = 10 – 6 = 4; </a:t>
            </a:r>
            <a:endParaRPr b="0" lang="es-MX" sz="1800" spc="-1" strike="noStrike">
              <a:latin typeface="Arial"/>
            </a:endParaRPr>
          </a:p>
          <a:p>
            <a:pPr>
              <a:lnSpc>
                <a:spcPct val="100000"/>
              </a:lnSpc>
            </a:pPr>
            <a:r>
              <a:rPr b="0" lang="es-MX" sz="1800" spc="-1" strike="noStrike">
                <a:latin typeface="Arial"/>
                <a:ea typeface="DejaVu Sans"/>
              </a:rPr>
              <a:t>No les gusta Minecraft y Les gusta Among Us = 8 – 6 = 2</a:t>
            </a:r>
            <a:endParaRPr b="0" lang="es-MX" sz="1800" spc="-1" strike="noStrike">
              <a:latin typeface="Arial"/>
            </a:endParaRPr>
          </a:p>
        </p:txBody>
      </p:sp>
      <p:sp>
        <p:nvSpPr>
          <p:cNvPr id="240" name="CustomShape 4"/>
          <p:cNvSpPr/>
          <p:nvPr/>
        </p:nvSpPr>
        <p:spPr>
          <a:xfrm>
            <a:off x="360000" y="3433680"/>
            <a:ext cx="899964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s-MX" sz="1800" spc="-1" strike="noStrike">
                <a:latin typeface="Arial"/>
                <a:ea typeface="DejaVu Sans"/>
              </a:rPr>
              <a:t>Les gusta Minecraft y Les gusta Among Us = 7 – 4 = 5 – 2 = 3</a:t>
            </a:r>
            <a:endParaRPr b="0" lang="es-MX" sz="1800" spc="-1" strike="noStrike">
              <a:latin typeface="Arial"/>
            </a:endParaRPr>
          </a:p>
        </p:txBody>
      </p:sp>
      <p:pic>
        <p:nvPicPr>
          <p:cNvPr id="241" name="" descr=""/>
          <p:cNvPicPr/>
          <p:nvPr/>
        </p:nvPicPr>
        <p:blipFill>
          <a:blip r:embed="rId2"/>
          <a:stretch/>
        </p:blipFill>
        <p:spPr>
          <a:xfrm>
            <a:off x="473760" y="1901520"/>
            <a:ext cx="8961120" cy="1484640"/>
          </a:xfrm>
          <a:prstGeom prst="rect">
            <a:avLst/>
          </a:prstGeom>
          <a:ln w="0">
            <a:noFill/>
          </a:ln>
        </p:spPr>
      </p:pic>
      <p:pic>
        <p:nvPicPr>
          <p:cNvPr id="242" name="" descr=""/>
          <p:cNvPicPr/>
          <p:nvPr/>
        </p:nvPicPr>
        <p:blipFill>
          <a:blip r:embed="rId3"/>
          <a:stretch/>
        </p:blipFill>
        <p:spPr>
          <a:xfrm>
            <a:off x="408240" y="3780000"/>
            <a:ext cx="8951400" cy="14752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3" name="CustomShape 1"/>
          <p:cNvSpPr/>
          <p:nvPr/>
        </p:nvSpPr>
        <p:spPr>
          <a:xfrm>
            <a:off x="347400" y="68400"/>
            <a:ext cx="9070920" cy="946080"/>
          </a:xfrm>
          <a:prstGeom prst="rect">
            <a:avLst/>
          </a:prstGeom>
          <a:noFill/>
          <a:ln w="0">
            <a:noFill/>
          </a:ln>
        </p:spPr>
        <p:style>
          <a:lnRef idx="0"/>
          <a:fillRef idx="0"/>
          <a:effectRef idx="0"/>
          <a:fontRef idx="minor"/>
        </p:style>
        <p:txBody>
          <a:bodyPr lIns="0" rIns="0" tIns="0" bIns="0" anchor="b">
            <a:normAutofit fontScale="31000"/>
          </a:bodyPr>
          <a:p>
            <a:pPr>
              <a:lnSpc>
                <a:spcPct val="100000"/>
              </a:lnSpc>
            </a:pPr>
            <a:r>
              <a:rPr b="0" lang="de-AT" sz="4500" spc="-1" strike="noStrike">
                <a:solidFill>
                  <a:srgbClr val="ffffff"/>
                </a:solidFill>
                <a:latin typeface="Source Sans Pro Light"/>
                <a:ea typeface="DejaVu Sans"/>
              </a:rPr>
              <a:t>Representación tabular de los datos del ejemplo Minecraft – Among Us</a:t>
            </a:r>
            <a:endParaRPr b="0" lang="es-MX" sz="4500" spc="-1" strike="noStrike">
              <a:latin typeface="Arial"/>
            </a:endParaRPr>
          </a:p>
        </p:txBody>
      </p:sp>
      <p:sp>
        <p:nvSpPr>
          <p:cNvPr id="244" name="CustomShape 2"/>
          <p:cNvSpPr/>
          <p:nvPr/>
        </p:nvSpPr>
        <p:spPr>
          <a:xfrm>
            <a:off x="360000" y="1800000"/>
            <a:ext cx="8999280" cy="1259640"/>
          </a:xfrm>
          <a:prstGeom prst="rect">
            <a:avLst/>
          </a:prstGeom>
          <a:noFill/>
          <a:ln w="18000">
            <a:noFill/>
          </a:ln>
        </p:spPr>
        <p:style>
          <a:lnRef idx="0"/>
          <a:fillRef idx="0"/>
          <a:effectRef idx="0"/>
          <a:fontRef idx="minor"/>
        </p:style>
      </p:sp>
      <p:sp>
        <p:nvSpPr>
          <p:cNvPr id="245" name="CustomShape 3"/>
          <p:cNvSpPr/>
          <p:nvPr/>
        </p:nvSpPr>
        <p:spPr>
          <a:xfrm>
            <a:off x="311760" y="2494080"/>
            <a:ext cx="8999640" cy="29055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s-MX" sz="1800" spc="-1" strike="noStrike">
                <a:latin typeface="Arial"/>
                <a:ea typeface="DejaVu Sans"/>
              </a:rPr>
              <a:t>Del cuadro se obtiene que:</a:t>
            </a:r>
            <a:endParaRPr b="0" lang="es-MX" sz="1800" spc="-1" strike="noStrike">
              <a:latin typeface="Arial"/>
            </a:endParaRPr>
          </a:p>
          <a:p>
            <a:pPr>
              <a:lnSpc>
                <a:spcPct val="100000"/>
              </a:lnSpc>
            </a:pPr>
            <a:r>
              <a:rPr b="0" lang="es-MX" sz="1800" spc="-1" strike="noStrike">
                <a:latin typeface="Arial"/>
                <a:ea typeface="DejaVu Sans"/>
              </a:rPr>
              <a:t>A 4 únicamente les gusta Minecraft.</a:t>
            </a:r>
            <a:endParaRPr b="0" lang="es-MX" sz="1800" spc="-1" strike="noStrike">
              <a:latin typeface="Arial"/>
            </a:endParaRPr>
          </a:p>
          <a:p>
            <a:pPr>
              <a:lnSpc>
                <a:spcPct val="100000"/>
              </a:lnSpc>
            </a:pPr>
            <a:r>
              <a:rPr b="0" lang="es-MX" sz="1800" spc="-1" strike="noStrike">
                <a:latin typeface="Arial"/>
                <a:ea typeface="DejaVu Sans"/>
              </a:rPr>
              <a:t>A 2 únicamente les gusta Among Us.</a:t>
            </a:r>
            <a:endParaRPr b="0" lang="es-MX" sz="1800" spc="-1" strike="noStrike">
              <a:latin typeface="Arial"/>
            </a:endParaRPr>
          </a:p>
          <a:p>
            <a:pPr>
              <a:lnSpc>
                <a:spcPct val="100000"/>
              </a:lnSpc>
            </a:pPr>
            <a:r>
              <a:rPr b="0" lang="es-MX" sz="1800" spc="-1" strike="noStrike">
                <a:latin typeface="Arial"/>
                <a:ea typeface="DejaVu Sans"/>
              </a:rPr>
              <a:t>A 3 les gusta Minecraft y Among Us.</a:t>
            </a:r>
            <a:endParaRPr b="0" lang="es-MX" sz="1800" spc="-1" strike="noStrike">
              <a:latin typeface="Arial"/>
            </a:endParaRPr>
          </a:p>
          <a:p>
            <a:pPr>
              <a:lnSpc>
                <a:spcPct val="100000"/>
              </a:lnSpc>
            </a:pPr>
            <a:r>
              <a:rPr b="0" lang="es-MX" sz="1800" spc="-1" strike="noStrike">
                <a:latin typeface="Arial"/>
                <a:ea typeface="DejaVu Sans"/>
              </a:rPr>
              <a:t>A 9 personas les gusta al menos uno de los dos juegos.</a:t>
            </a:r>
            <a:endParaRPr b="0" lang="es-MX" sz="1800" spc="-1" strike="noStrike">
              <a:latin typeface="Arial"/>
            </a:endParaRPr>
          </a:p>
          <a:p>
            <a:pPr>
              <a:lnSpc>
                <a:spcPct val="100000"/>
              </a:lnSpc>
            </a:pPr>
            <a:endParaRPr b="0" lang="es-MX" sz="1800" spc="-1" strike="noStrike">
              <a:latin typeface="Arial"/>
            </a:endParaRPr>
          </a:p>
          <a:p>
            <a:pPr>
              <a:lnSpc>
                <a:spcPct val="100000"/>
              </a:lnSpc>
            </a:pPr>
            <a:r>
              <a:rPr b="0" lang="es-MX" sz="1800" spc="-1" strike="noStrike">
                <a:latin typeface="Arial"/>
                <a:ea typeface="DejaVu Sans"/>
              </a:rPr>
              <a:t>Sean</a:t>
            </a:r>
            <a:endParaRPr b="0" lang="es-MX" sz="1800" spc="-1" strike="noStrike">
              <a:latin typeface="Arial"/>
            </a:endParaRPr>
          </a:p>
          <a:p>
            <a:pPr>
              <a:lnSpc>
                <a:spcPct val="100000"/>
              </a:lnSpc>
            </a:pPr>
            <a:r>
              <a:rPr b="0" lang="es-MX" sz="1800" spc="-1" strike="noStrike">
                <a:latin typeface="Arial"/>
                <a:ea typeface="DejaVu Sans"/>
              </a:rPr>
              <a:t>E: Evento que la persona elegida al azar le guste al menos uno de los dos juegos.</a:t>
            </a:r>
            <a:endParaRPr b="0" lang="es-MX" sz="1800" spc="-1" strike="noStrike">
              <a:latin typeface="Arial"/>
            </a:endParaRPr>
          </a:p>
          <a:p>
            <a:pPr>
              <a:lnSpc>
                <a:spcPct val="100000"/>
              </a:lnSpc>
            </a:pPr>
            <a:r>
              <a:rPr b="0" lang="es-MX" sz="1800" spc="-1" strike="noStrike">
                <a:latin typeface="Arial"/>
                <a:ea typeface="DejaVu Sans"/>
              </a:rPr>
              <a:t>S: Conjunto de todas las personas entre las que se puede elegir una.</a:t>
            </a:r>
            <a:endParaRPr b="0" lang="es-MX" sz="1800" spc="-1" strike="noStrike">
              <a:latin typeface="Arial"/>
            </a:endParaRPr>
          </a:p>
          <a:p>
            <a:pPr>
              <a:lnSpc>
                <a:spcPct val="100000"/>
              </a:lnSpc>
            </a:pPr>
            <a:r>
              <a:rPr b="0" lang="es-MX" sz="1800" spc="-1" strike="noStrike">
                <a:latin typeface="Arial"/>
                <a:ea typeface="DejaVu Sans"/>
              </a:rPr>
              <a:t>Entonces</a:t>
            </a:r>
            <a:endParaRPr b="0" lang="es-MX" sz="1800" spc="-1" strike="noStrike">
              <a:latin typeface="Arial"/>
            </a:endParaRPr>
          </a:p>
          <a:p>
            <a:pPr>
              <a:lnSpc>
                <a:spcPct val="100000"/>
              </a:lnSpc>
            </a:pPr>
            <a:r>
              <a:rPr b="0" lang="es-MX" sz="1800" spc="-1" strike="noStrike">
                <a:latin typeface="Arial"/>
                <a:ea typeface="DejaVu Sans"/>
              </a:rPr>
              <a:t>P(E) = N(E)/N(S) = 9/15 = 0.6</a:t>
            </a:r>
            <a:endParaRPr b="0" lang="es-MX" sz="1800" spc="-1" strike="noStrike">
              <a:latin typeface="Arial"/>
            </a:endParaRPr>
          </a:p>
        </p:txBody>
      </p:sp>
      <p:pic>
        <p:nvPicPr>
          <p:cNvPr id="246" name="" descr=""/>
          <p:cNvPicPr/>
          <p:nvPr/>
        </p:nvPicPr>
        <p:blipFill>
          <a:blip r:embed="rId2"/>
          <a:stretch/>
        </p:blipFill>
        <p:spPr>
          <a:xfrm>
            <a:off x="360000" y="1080000"/>
            <a:ext cx="8951400" cy="147528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7" name="CustomShape 1"/>
          <p:cNvSpPr/>
          <p:nvPr/>
        </p:nvSpPr>
        <p:spPr>
          <a:xfrm>
            <a:off x="347400" y="68400"/>
            <a:ext cx="9070920" cy="946080"/>
          </a:xfrm>
          <a:prstGeom prst="rect">
            <a:avLst/>
          </a:prstGeom>
          <a:noFill/>
          <a:ln w="0">
            <a:noFill/>
          </a:ln>
        </p:spPr>
        <p:style>
          <a:lnRef idx="0"/>
          <a:fillRef idx="0"/>
          <a:effectRef idx="0"/>
          <a:fontRef idx="minor"/>
        </p:style>
        <p:txBody>
          <a:bodyPr lIns="0" rIns="0" tIns="0" bIns="0" anchor="b">
            <a:normAutofit fontScale="59000"/>
          </a:bodyPr>
          <a:p>
            <a:pPr>
              <a:lnSpc>
                <a:spcPct val="100000"/>
              </a:lnSpc>
            </a:pPr>
            <a:r>
              <a:rPr b="0" lang="de-AT" sz="4500" spc="-1" strike="noStrike">
                <a:solidFill>
                  <a:srgbClr val="ffffff"/>
                </a:solidFill>
                <a:latin typeface="Source Sans Pro Light"/>
                <a:ea typeface="DejaVu Sans"/>
              </a:rPr>
              <a:t>I.C COMBINACIONES DE EVENTOS</a:t>
            </a:r>
            <a:endParaRPr b="0" lang="es-MX" sz="4500" spc="-1" strike="noStrike">
              <a:latin typeface="Arial"/>
            </a:endParaRPr>
          </a:p>
        </p:txBody>
      </p:sp>
      <p:sp>
        <p:nvSpPr>
          <p:cNvPr id="248" name="CustomShape 2"/>
          <p:cNvSpPr/>
          <p:nvPr/>
        </p:nvSpPr>
        <p:spPr>
          <a:xfrm>
            <a:off x="360000" y="1800000"/>
            <a:ext cx="8999280" cy="1259640"/>
          </a:xfrm>
          <a:prstGeom prst="rect">
            <a:avLst/>
          </a:prstGeom>
          <a:noFill/>
          <a:ln w="18000">
            <a:noFill/>
          </a:ln>
        </p:spPr>
        <p:style>
          <a:lnRef idx="0"/>
          <a:fillRef idx="0"/>
          <a:effectRef idx="0"/>
          <a:fontRef idx="minor"/>
        </p:style>
      </p:sp>
      <p:sp>
        <p:nvSpPr>
          <p:cNvPr id="249" name="CustomShape 3"/>
          <p:cNvSpPr/>
          <p:nvPr/>
        </p:nvSpPr>
        <p:spPr>
          <a:xfrm>
            <a:off x="311760" y="1080000"/>
            <a:ext cx="8999640" cy="36734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s-MX" sz="1800" spc="-1" strike="noStrike">
                <a:latin typeface="Arial"/>
                <a:ea typeface="DejaVu Sans"/>
              </a:rPr>
              <a:t>AXIOMAS DE PROBABILIDAD DE EVENTOS</a:t>
            </a:r>
            <a:endParaRPr b="0" lang="es-MX" sz="1800" spc="-1" strike="noStrike">
              <a:latin typeface="Arial"/>
            </a:endParaRPr>
          </a:p>
          <a:p>
            <a:pPr>
              <a:lnSpc>
                <a:spcPct val="100000"/>
              </a:lnSpc>
            </a:pPr>
            <a:r>
              <a:rPr b="0" lang="es-MX" sz="1800" spc="-1" strike="noStrike">
                <a:latin typeface="Arial"/>
                <a:ea typeface="DejaVu Sans"/>
              </a:rPr>
              <a:t>Sea</a:t>
            </a:r>
            <a:endParaRPr b="0" lang="es-MX" sz="1800" spc="-1" strike="noStrike">
              <a:latin typeface="Arial"/>
            </a:endParaRPr>
          </a:p>
          <a:p>
            <a:pPr>
              <a:lnSpc>
                <a:spcPct val="100000"/>
              </a:lnSpc>
            </a:pPr>
            <a:r>
              <a:rPr b="0" lang="es-MX" sz="1800" spc="-1" strike="noStrike">
                <a:latin typeface="Arial"/>
                <a:ea typeface="DejaVu Sans"/>
              </a:rPr>
              <a:t>S:       Espacio muestral</a:t>
            </a:r>
            <a:endParaRPr b="0" lang="es-MX" sz="1800" spc="-1" strike="noStrike">
              <a:latin typeface="Arial"/>
            </a:endParaRPr>
          </a:p>
          <a:p>
            <a:pPr>
              <a:lnSpc>
                <a:spcPct val="100000"/>
              </a:lnSpc>
            </a:pPr>
            <a:r>
              <a:rPr b="0" lang="es-MX" sz="1800" spc="-1" strike="noStrike">
                <a:latin typeface="Arial"/>
                <a:ea typeface="DejaVu Sans"/>
              </a:rPr>
              <a:t>E:       Evento de S</a:t>
            </a:r>
            <a:endParaRPr b="0" lang="es-MX" sz="1800" spc="-1" strike="noStrike">
              <a:latin typeface="Arial"/>
            </a:endParaRPr>
          </a:p>
          <a:p>
            <a:pPr>
              <a:lnSpc>
                <a:spcPct val="100000"/>
              </a:lnSpc>
            </a:pPr>
            <a:r>
              <a:rPr b="0" lang="es-MX" sz="1800" spc="-1" strike="noStrike">
                <a:latin typeface="Arial"/>
                <a:ea typeface="DejaVu Sans"/>
              </a:rPr>
              <a:t>P(E):  Probabilidad del evento E</a:t>
            </a:r>
            <a:endParaRPr b="0" lang="es-MX" sz="1800" spc="-1" strike="noStrike">
              <a:latin typeface="Arial"/>
            </a:endParaRPr>
          </a:p>
          <a:p>
            <a:pPr>
              <a:lnSpc>
                <a:spcPct val="100000"/>
              </a:lnSpc>
            </a:pPr>
            <a:r>
              <a:rPr b="0" lang="es-MX" sz="1800" spc="-1" strike="noStrike">
                <a:latin typeface="Arial"/>
                <a:ea typeface="DejaVu Sans"/>
              </a:rPr>
              <a:t>ℜ</a:t>
            </a:r>
            <a:r>
              <a:rPr b="0" lang="es-MX" sz="1800" spc="-1" strike="noStrike">
                <a:latin typeface="Arial"/>
                <a:ea typeface="DejaVu Sans"/>
              </a:rPr>
              <a:t>:      Conjunto de los reales</a:t>
            </a:r>
            <a:endParaRPr b="0" lang="es-MX" sz="1800" spc="-1" strike="noStrike">
              <a:latin typeface="Arial"/>
            </a:endParaRPr>
          </a:p>
          <a:p>
            <a:pPr>
              <a:lnSpc>
                <a:spcPct val="100000"/>
              </a:lnSpc>
            </a:pPr>
            <a:endParaRPr b="0" lang="es-MX" sz="1800" spc="-1" strike="noStrike">
              <a:latin typeface="Arial"/>
            </a:endParaRPr>
          </a:p>
          <a:p>
            <a:pPr>
              <a:lnSpc>
                <a:spcPct val="100000"/>
              </a:lnSpc>
            </a:pPr>
            <a:r>
              <a:rPr b="0" lang="es-MX" sz="1800" spc="-1" strike="noStrike">
                <a:latin typeface="Arial"/>
                <a:ea typeface="DejaVu Sans"/>
              </a:rPr>
              <a:t>Sea </a:t>
            </a:r>
            <a:r>
              <a:rPr b="1" lang="es-MX" sz="1800" spc="-1" strike="noStrike">
                <a:latin typeface="Arial"/>
                <a:ea typeface="DejaVu Sans"/>
              </a:rPr>
              <a:t>P</a:t>
            </a:r>
            <a:r>
              <a:rPr b="0" lang="es-MX" sz="1800" spc="-1" strike="noStrike">
                <a:latin typeface="Arial"/>
                <a:ea typeface="DejaVu Sans"/>
              </a:rPr>
              <a:t> una función que asocia a cada evento </a:t>
            </a:r>
            <a:r>
              <a:rPr b="1" lang="es-MX" sz="1800" spc="-1" strike="noStrike">
                <a:latin typeface="Arial"/>
                <a:ea typeface="DejaVu Sans"/>
              </a:rPr>
              <a:t>E</a:t>
            </a:r>
            <a:r>
              <a:rPr b="0" lang="es-MX" sz="1800" spc="-1" strike="noStrike">
                <a:latin typeface="Arial"/>
                <a:ea typeface="DejaVu Sans"/>
              </a:rPr>
              <a:t> de </a:t>
            </a:r>
            <a:r>
              <a:rPr b="1" lang="es-MX" sz="1800" spc="-1" strike="noStrike">
                <a:latin typeface="Arial"/>
                <a:ea typeface="DejaVu Sans"/>
              </a:rPr>
              <a:t>S</a:t>
            </a:r>
            <a:r>
              <a:rPr b="0" lang="es-MX" sz="1800" spc="-1" strike="noStrike">
                <a:latin typeface="Arial"/>
                <a:ea typeface="DejaVu Sans"/>
              </a:rPr>
              <a:t> un número real:</a:t>
            </a:r>
            <a:endParaRPr b="0" lang="es-MX" sz="1800" spc="-1" strike="noStrike">
              <a:latin typeface="Arial"/>
            </a:endParaRPr>
          </a:p>
          <a:p>
            <a:pPr>
              <a:lnSpc>
                <a:spcPct val="100000"/>
              </a:lnSpc>
            </a:pPr>
            <a:endParaRPr b="0" lang="es-MX" sz="1800" spc="-1" strike="noStrike">
              <a:latin typeface="Arial"/>
            </a:endParaRPr>
          </a:p>
          <a:p>
            <a:pPr>
              <a:lnSpc>
                <a:spcPct val="100000"/>
              </a:lnSpc>
            </a:pPr>
            <a:r>
              <a:rPr b="0" lang="es-MX" sz="1800" spc="-1" strike="noStrike">
                <a:latin typeface="Arial"/>
                <a:ea typeface="DejaVu Sans"/>
              </a:rPr>
              <a:t>Definición: Función de Probabilidad de un Evento</a:t>
            </a: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r>
              <a:rPr b="1" lang="es-MX" sz="1800" spc="-1" strike="noStrike">
                <a:latin typeface="Arial"/>
                <a:ea typeface="DejaVu Sans"/>
              </a:rPr>
              <a:t>P</a:t>
            </a:r>
            <a:r>
              <a:rPr b="0" lang="es-MX" sz="1800" spc="-1" strike="noStrike">
                <a:latin typeface="Arial"/>
                <a:ea typeface="DejaVu Sans"/>
              </a:rPr>
              <a:t> se denomina Función de Probabilidad de un Evento.</a:t>
            </a:r>
            <a:endParaRPr b="0" lang="es-MX" sz="1800" spc="-1" strike="noStrike">
              <a:latin typeface="Arial"/>
            </a:endParaRPr>
          </a:p>
        </p:txBody>
      </p:sp>
      <p:pic>
        <p:nvPicPr>
          <p:cNvPr id="250" name="" descr=""/>
          <p:cNvPicPr/>
          <p:nvPr/>
        </p:nvPicPr>
        <p:blipFill>
          <a:blip r:embed="rId2"/>
          <a:stretch/>
        </p:blipFill>
        <p:spPr>
          <a:xfrm>
            <a:off x="1097280" y="3967200"/>
            <a:ext cx="7980120" cy="70380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1" name="CustomShape 1"/>
          <p:cNvSpPr/>
          <p:nvPr/>
        </p:nvSpPr>
        <p:spPr>
          <a:xfrm>
            <a:off x="347400" y="68400"/>
            <a:ext cx="9070920" cy="946080"/>
          </a:xfrm>
          <a:prstGeom prst="rect">
            <a:avLst/>
          </a:prstGeom>
          <a:noFill/>
          <a:ln w="0">
            <a:noFill/>
          </a:ln>
        </p:spPr>
        <p:style>
          <a:lnRef idx="0"/>
          <a:fillRef idx="0"/>
          <a:effectRef idx="0"/>
          <a:fontRef idx="minor"/>
        </p:style>
        <p:txBody>
          <a:bodyPr lIns="0" rIns="0" tIns="0" bIns="0" anchor="b">
            <a:normAutofit fontScale="59000"/>
          </a:bodyPr>
          <a:p>
            <a:pPr>
              <a:lnSpc>
                <a:spcPct val="100000"/>
              </a:lnSpc>
            </a:pPr>
            <a:r>
              <a:rPr b="0" lang="de-AT" sz="4500" spc="-1" strike="noStrike">
                <a:solidFill>
                  <a:srgbClr val="ffffff"/>
                </a:solidFill>
                <a:latin typeface="Source Sans Pro Light"/>
                <a:ea typeface="DejaVu Sans"/>
              </a:rPr>
              <a:t>I.C COMBINACIONES DE EVENTOS</a:t>
            </a:r>
            <a:endParaRPr b="0" lang="es-MX" sz="4500" spc="-1" strike="noStrike">
              <a:latin typeface="Arial"/>
            </a:endParaRPr>
          </a:p>
        </p:txBody>
      </p:sp>
      <p:sp>
        <p:nvSpPr>
          <p:cNvPr id="252" name="CustomShape 2"/>
          <p:cNvSpPr/>
          <p:nvPr/>
        </p:nvSpPr>
        <p:spPr>
          <a:xfrm>
            <a:off x="360000" y="1800000"/>
            <a:ext cx="8999280" cy="1259640"/>
          </a:xfrm>
          <a:prstGeom prst="rect">
            <a:avLst/>
          </a:prstGeom>
          <a:noFill/>
          <a:ln w="18000">
            <a:noFill/>
          </a:ln>
        </p:spPr>
        <p:style>
          <a:lnRef idx="0"/>
          <a:fillRef idx="0"/>
          <a:effectRef idx="0"/>
          <a:fontRef idx="minor"/>
        </p:style>
      </p:sp>
      <p:sp>
        <p:nvSpPr>
          <p:cNvPr id="253" name="CustomShape 3"/>
          <p:cNvSpPr/>
          <p:nvPr/>
        </p:nvSpPr>
        <p:spPr>
          <a:xfrm>
            <a:off x="311760" y="1080000"/>
            <a:ext cx="8999640" cy="36734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s-MX" sz="1800" spc="-1" strike="noStrike">
                <a:latin typeface="Arial"/>
                <a:ea typeface="DejaVu Sans"/>
              </a:rPr>
              <a:t>AXIOMAS DE PROBABILIDAD DE EVENTOS</a:t>
            </a:r>
            <a:endParaRPr b="0" lang="es-MX" sz="1800" spc="-1" strike="noStrike">
              <a:latin typeface="Arial"/>
            </a:endParaRPr>
          </a:p>
          <a:p>
            <a:pPr>
              <a:lnSpc>
                <a:spcPct val="100000"/>
              </a:lnSpc>
            </a:pPr>
            <a:r>
              <a:rPr b="0" lang="es-MX" sz="1800" spc="-1" strike="noStrike">
                <a:latin typeface="Arial"/>
                <a:ea typeface="DejaVu Sans"/>
              </a:rPr>
              <a:t>La Función de Probabilidad de un Evento cumple los siguientes axiomas:</a:t>
            </a: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r>
              <a:rPr b="0" lang="es-MX" sz="1800" spc="-1" strike="noStrike">
                <a:latin typeface="Arial"/>
                <a:ea typeface="DejaVu Sans"/>
              </a:rPr>
              <a:t>El primer axioma indica que la probabilidad de un evento no puede tener valores negativos. El segundo axioma establece que la probabilidad de que un resultado pertenezca al espacio muestral es 1, lo cual es evidente pues S contiene todos los resultados posibles.</a:t>
            </a:r>
            <a:endParaRPr b="0" lang="es-MX" sz="1800" spc="-1" strike="noStrike">
              <a:latin typeface="Arial"/>
            </a:endParaRPr>
          </a:p>
          <a:p>
            <a:pPr>
              <a:lnSpc>
                <a:spcPct val="100000"/>
              </a:lnSpc>
            </a:pPr>
            <a:endParaRPr b="0" lang="es-MX" sz="1800" spc="-1" strike="noStrike">
              <a:latin typeface="Arial"/>
            </a:endParaRPr>
          </a:p>
          <a:p>
            <a:pPr>
              <a:lnSpc>
                <a:spcPct val="100000"/>
              </a:lnSpc>
            </a:pPr>
            <a:r>
              <a:rPr b="0" lang="es-MX" sz="1800" spc="-1" strike="noStrike">
                <a:latin typeface="Arial"/>
                <a:ea typeface="DejaVu Sans"/>
              </a:rPr>
              <a:t>El tercer axioma establece que si dos eventos son </a:t>
            </a:r>
            <a:r>
              <a:rPr b="1" lang="es-MX" sz="1800" spc="-1" strike="noStrike">
                <a:latin typeface="Arial"/>
                <a:ea typeface="DejaVu Sans"/>
              </a:rPr>
              <a:t>mutuamente excluyentes</a:t>
            </a:r>
            <a:r>
              <a:rPr b="0" lang="es-MX" sz="1800" spc="-1" strike="noStrike">
                <a:latin typeface="Arial"/>
                <a:ea typeface="DejaVu Sans"/>
              </a:rPr>
              <a:t> entonces la probabilidad del evento que resulta de la unión de estos eventos, es la suma de las probabilidades de ambos eventos.</a:t>
            </a:r>
            <a:endParaRPr b="0" lang="es-MX" sz="1800" spc="-1" strike="noStrike">
              <a:latin typeface="Arial"/>
            </a:endParaRPr>
          </a:p>
        </p:txBody>
      </p:sp>
      <p:pic>
        <p:nvPicPr>
          <p:cNvPr id="254" name="" descr=""/>
          <p:cNvPicPr/>
          <p:nvPr/>
        </p:nvPicPr>
        <p:blipFill>
          <a:blip r:embed="rId2"/>
          <a:stretch/>
        </p:blipFill>
        <p:spPr>
          <a:xfrm>
            <a:off x="1055160" y="1620000"/>
            <a:ext cx="8056080" cy="9324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5" name="CustomShape 1"/>
          <p:cNvSpPr/>
          <p:nvPr/>
        </p:nvSpPr>
        <p:spPr>
          <a:xfrm>
            <a:off x="347400" y="68400"/>
            <a:ext cx="9070920" cy="946080"/>
          </a:xfrm>
          <a:prstGeom prst="rect">
            <a:avLst/>
          </a:prstGeom>
          <a:noFill/>
          <a:ln w="0">
            <a:noFill/>
          </a:ln>
        </p:spPr>
        <p:style>
          <a:lnRef idx="0"/>
          <a:fillRef idx="0"/>
          <a:effectRef idx="0"/>
          <a:fontRef idx="minor"/>
        </p:style>
        <p:txBody>
          <a:bodyPr lIns="0" rIns="0" tIns="0" bIns="0" anchor="b">
            <a:normAutofit fontScale="59000"/>
          </a:bodyPr>
          <a:p>
            <a:pPr>
              <a:lnSpc>
                <a:spcPct val="100000"/>
              </a:lnSpc>
            </a:pPr>
            <a:r>
              <a:rPr b="0" lang="de-AT" sz="4500" spc="-1" strike="noStrike">
                <a:solidFill>
                  <a:srgbClr val="ffffff"/>
                </a:solidFill>
                <a:latin typeface="Source Sans Pro Light"/>
                <a:ea typeface="DejaVu Sans"/>
              </a:rPr>
              <a:t>I.C COMBINACIONES DE EVENTOS</a:t>
            </a:r>
            <a:endParaRPr b="0" lang="es-MX" sz="4500" spc="-1" strike="noStrike">
              <a:latin typeface="Arial"/>
            </a:endParaRPr>
          </a:p>
        </p:txBody>
      </p:sp>
      <p:sp>
        <p:nvSpPr>
          <p:cNvPr id="256" name="CustomShape 2"/>
          <p:cNvSpPr/>
          <p:nvPr/>
        </p:nvSpPr>
        <p:spPr>
          <a:xfrm>
            <a:off x="360000" y="1800000"/>
            <a:ext cx="8999280" cy="1259640"/>
          </a:xfrm>
          <a:prstGeom prst="rect">
            <a:avLst/>
          </a:prstGeom>
          <a:noFill/>
          <a:ln w="18000">
            <a:noFill/>
          </a:ln>
        </p:spPr>
        <p:style>
          <a:lnRef idx="0"/>
          <a:fillRef idx="0"/>
          <a:effectRef idx="0"/>
          <a:fontRef idx="minor"/>
        </p:style>
      </p:sp>
      <p:sp>
        <p:nvSpPr>
          <p:cNvPr id="257" name="CustomShape 3"/>
          <p:cNvSpPr/>
          <p:nvPr/>
        </p:nvSpPr>
        <p:spPr>
          <a:xfrm>
            <a:off x="311760" y="1080000"/>
            <a:ext cx="8999640" cy="44413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s-MX" sz="1800" spc="-1" strike="noStrike">
                <a:latin typeface="Arial"/>
                <a:ea typeface="DejaVu Sans"/>
              </a:rPr>
              <a:t>PROPIEDADES DE LA PROBABILIDAD DE EVENTOS</a:t>
            </a:r>
            <a:endParaRPr b="0" lang="es-MX" sz="1800" spc="-1" strike="noStrike">
              <a:latin typeface="Arial"/>
            </a:endParaRPr>
          </a:p>
          <a:p>
            <a:pPr>
              <a:lnSpc>
                <a:spcPct val="100000"/>
              </a:lnSpc>
            </a:pPr>
            <a:r>
              <a:rPr b="0" lang="es-MX" sz="1800" spc="-1" strike="noStrike">
                <a:latin typeface="Arial"/>
                <a:ea typeface="DejaVu Sans"/>
              </a:rPr>
              <a:t>Con los axiomas establecidos se pueden demostrar algunas propiedades de interés, para los eventos de un espacio muestral </a:t>
            </a:r>
            <a:r>
              <a:rPr b="1" lang="es-MX" sz="1800" spc="-1" strike="noStrike">
                <a:latin typeface="Arial"/>
                <a:ea typeface="DejaVu Sans"/>
              </a:rPr>
              <a:t>S</a:t>
            </a:r>
            <a:r>
              <a:rPr b="0" lang="es-MX" sz="1800" spc="-1" strike="noStrike">
                <a:latin typeface="Arial"/>
                <a:ea typeface="DejaVu Sans"/>
              </a:rPr>
              <a:t>.</a:t>
            </a:r>
            <a:endParaRPr b="0" lang="es-MX" sz="1800" spc="-1" strike="noStrike">
              <a:latin typeface="Arial"/>
            </a:endParaRPr>
          </a:p>
          <a:p>
            <a:pPr>
              <a:lnSpc>
                <a:spcPct val="100000"/>
              </a:lnSpc>
            </a:pPr>
            <a:endParaRPr b="0" lang="es-MX" sz="1800" spc="-1" strike="noStrike">
              <a:latin typeface="Arial"/>
            </a:endParaRPr>
          </a:p>
          <a:p>
            <a:pPr>
              <a:lnSpc>
                <a:spcPct val="100000"/>
              </a:lnSpc>
            </a:pPr>
            <a:r>
              <a:rPr b="0" lang="es-MX" sz="1800" spc="-1" strike="noStrike">
                <a:latin typeface="Arial"/>
                <a:ea typeface="DejaVu Sans"/>
              </a:rPr>
              <a:t>a) Probabilidad de un Evento Nulo:             </a:t>
            </a: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r>
              <a:rPr b="0" lang="es-MX" sz="1800" spc="-1" strike="noStrike">
                <a:latin typeface="Arial"/>
                <a:ea typeface="DejaVu Sans"/>
              </a:rPr>
              <a:t>b) Probabilidad del Evento Complemento:</a:t>
            </a: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p:txBody>
      </p:sp>
      <p:pic>
        <p:nvPicPr>
          <p:cNvPr id="258" name="" descr=""/>
          <p:cNvPicPr/>
          <p:nvPr/>
        </p:nvPicPr>
        <p:blipFill>
          <a:blip r:embed="rId2"/>
          <a:stretch/>
        </p:blipFill>
        <p:spPr>
          <a:xfrm>
            <a:off x="1773720" y="2541240"/>
            <a:ext cx="6685920" cy="1058400"/>
          </a:xfrm>
          <a:prstGeom prst="rect">
            <a:avLst/>
          </a:prstGeom>
          <a:ln w="0">
            <a:noFill/>
          </a:ln>
        </p:spPr>
      </p:pic>
      <p:pic>
        <p:nvPicPr>
          <p:cNvPr id="259" name="" descr=""/>
          <p:cNvPicPr/>
          <p:nvPr/>
        </p:nvPicPr>
        <p:blipFill>
          <a:blip r:embed="rId3"/>
          <a:stretch/>
        </p:blipFill>
        <p:spPr>
          <a:xfrm>
            <a:off x="4852080" y="3655800"/>
            <a:ext cx="1627560" cy="303840"/>
          </a:xfrm>
          <a:prstGeom prst="rect">
            <a:avLst/>
          </a:prstGeom>
          <a:ln w="0">
            <a:noFill/>
          </a:ln>
        </p:spPr>
      </p:pic>
      <p:pic>
        <p:nvPicPr>
          <p:cNvPr id="260" name="" descr=""/>
          <p:cNvPicPr/>
          <p:nvPr/>
        </p:nvPicPr>
        <p:blipFill>
          <a:blip r:embed="rId4"/>
          <a:stretch/>
        </p:blipFill>
        <p:spPr>
          <a:xfrm>
            <a:off x="4860000" y="2160000"/>
            <a:ext cx="913320" cy="313560"/>
          </a:xfrm>
          <a:prstGeom prst="rect">
            <a:avLst/>
          </a:prstGeom>
          <a:ln w="0">
            <a:noFill/>
          </a:ln>
        </p:spPr>
      </p:pic>
      <p:pic>
        <p:nvPicPr>
          <p:cNvPr id="261" name="" descr=""/>
          <p:cNvPicPr/>
          <p:nvPr/>
        </p:nvPicPr>
        <p:blipFill>
          <a:blip r:embed="rId5"/>
          <a:stretch/>
        </p:blipFill>
        <p:spPr>
          <a:xfrm>
            <a:off x="1800000" y="4140000"/>
            <a:ext cx="6655680" cy="10796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2" name="CustomShape 1"/>
          <p:cNvSpPr/>
          <p:nvPr/>
        </p:nvSpPr>
        <p:spPr>
          <a:xfrm>
            <a:off x="347400" y="68400"/>
            <a:ext cx="9070920" cy="946080"/>
          </a:xfrm>
          <a:prstGeom prst="rect">
            <a:avLst/>
          </a:prstGeom>
          <a:noFill/>
          <a:ln w="0">
            <a:noFill/>
          </a:ln>
        </p:spPr>
        <p:style>
          <a:lnRef idx="0"/>
          <a:fillRef idx="0"/>
          <a:effectRef idx="0"/>
          <a:fontRef idx="minor"/>
        </p:style>
        <p:txBody>
          <a:bodyPr lIns="0" rIns="0" tIns="0" bIns="0" anchor="b">
            <a:normAutofit fontScale="59000"/>
          </a:bodyPr>
          <a:p>
            <a:pPr>
              <a:lnSpc>
                <a:spcPct val="100000"/>
              </a:lnSpc>
            </a:pPr>
            <a:r>
              <a:rPr b="0" lang="de-AT" sz="4500" spc="-1" strike="noStrike">
                <a:solidFill>
                  <a:srgbClr val="ffffff"/>
                </a:solidFill>
                <a:latin typeface="Source Sans Pro Light"/>
                <a:ea typeface="DejaVu Sans"/>
              </a:rPr>
              <a:t>I.C COMBINACIONES DE EVENTOS</a:t>
            </a:r>
            <a:endParaRPr b="0" lang="es-MX" sz="4500" spc="-1" strike="noStrike">
              <a:latin typeface="Arial"/>
            </a:endParaRPr>
          </a:p>
        </p:txBody>
      </p:sp>
      <p:sp>
        <p:nvSpPr>
          <p:cNvPr id="263" name="CustomShape 2"/>
          <p:cNvSpPr/>
          <p:nvPr/>
        </p:nvSpPr>
        <p:spPr>
          <a:xfrm>
            <a:off x="360000" y="1800000"/>
            <a:ext cx="8999280" cy="1259640"/>
          </a:xfrm>
          <a:prstGeom prst="rect">
            <a:avLst/>
          </a:prstGeom>
          <a:noFill/>
          <a:ln w="18000">
            <a:noFill/>
          </a:ln>
        </p:spPr>
        <p:style>
          <a:lnRef idx="0"/>
          <a:fillRef idx="0"/>
          <a:effectRef idx="0"/>
          <a:fontRef idx="minor"/>
        </p:style>
      </p:sp>
      <p:sp>
        <p:nvSpPr>
          <p:cNvPr id="264" name="CustomShape 3"/>
          <p:cNvSpPr/>
          <p:nvPr/>
        </p:nvSpPr>
        <p:spPr>
          <a:xfrm>
            <a:off x="311760" y="1080000"/>
            <a:ext cx="8999640" cy="39294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s-MX" sz="1800" spc="-1" strike="noStrike">
                <a:latin typeface="Arial"/>
                <a:ea typeface="DejaVu Sans"/>
              </a:rPr>
              <a:t>PROPIEDADES DE LA PROBABILIDAD DE EVENTOS</a:t>
            </a:r>
            <a:endParaRPr b="0" lang="es-MX" sz="1800" spc="-1" strike="noStrike">
              <a:latin typeface="Arial"/>
            </a:endParaRPr>
          </a:p>
          <a:p>
            <a:pPr>
              <a:lnSpc>
                <a:spcPct val="100000"/>
              </a:lnSpc>
            </a:pPr>
            <a:r>
              <a:rPr b="0" lang="es-MX" sz="1800" spc="-1" strike="noStrike">
                <a:latin typeface="Arial"/>
                <a:ea typeface="DejaVu Sans"/>
              </a:rPr>
              <a:t>c) Probabilidad de Eventos Incluidos:</a:t>
            </a: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r>
              <a:rPr b="0" lang="es-MX" sz="1800" spc="-1" strike="noStrike">
                <a:latin typeface="Arial"/>
                <a:ea typeface="DejaVu Sans"/>
              </a:rPr>
              <a:t>d) La probabilidad de un Evento está entre 0 y 1:             </a:t>
            </a: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p:txBody>
      </p:sp>
      <p:pic>
        <p:nvPicPr>
          <p:cNvPr id="265" name="" descr=""/>
          <p:cNvPicPr/>
          <p:nvPr/>
        </p:nvPicPr>
        <p:blipFill>
          <a:blip r:embed="rId2"/>
          <a:stretch/>
        </p:blipFill>
        <p:spPr>
          <a:xfrm>
            <a:off x="4500000" y="1334880"/>
            <a:ext cx="3170520" cy="284760"/>
          </a:xfrm>
          <a:prstGeom prst="rect">
            <a:avLst/>
          </a:prstGeom>
          <a:ln w="0">
            <a:noFill/>
          </a:ln>
        </p:spPr>
      </p:pic>
      <p:pic>
        <p:nvPicPr>
          <p:cNvPr id="266" name="" descr=""/>
          <p:cNvPicPr/>
          <p:nvPr/>
        </p:nvPicPr>
        <p:blipFill>
          <a:blip r:embed="rId3"/>
          <a:stretch/>
        </p:blipFill>
        <p:spPr>
          <a:xfrm>
            <a:off x="1674720" y="1620000"/>
            <a:ext cx="6545160" cy="1259640"/>
          </a:xfrm>
          <a:prstGeom prst="rect">
            <a:avLst/>
          </a:prstGeom>
          <a:ln w="0">
            <a:noFill/>
          </a:ln>
        </p:spPr>
      </p:pic>
      <p:pic>
        <p:nvPicPr>
          <p:cNvPr id="267" name="" descr=""/>
          <p:cNvPicPr/>
          <p:nvPr/>
        </p:nvPicPr>
        <p:blipFill>
          <a:blip r:embed="rId4"/>
          <a:stretch/>
        </p:blipFill>
        <p:spPr>
          <a:xfrm>
            <a:off x="5592960" y="2897640"/>
            <a:ext cx="1246680" cy="342000"/>
          </a:xfrm>
          <a:prstGeom prst="rect">
            <a:avLst/>
          </a:prstGeom>
          <a:ln w="0">
            <a:noFill/>
          </a:ln>
        </p:spPr>
      </p:pic>
      <p:pic>
        <p:nvPicPr>
          <p:cNvPr id="268" name="" descr=""/>
          <p:cNvPicPr/>
          <p:nvPr/>
        </p:nvPicPr>
        <p:blipFill>
          <a:blip r:embed="rId5"/>
          <a:stretch/>
        </p:blipFill>
        <p:spPr>
          <a:xfrm>
            <a:off x="1080000" y="3240000"/>
            <a:ext cx="7915680" cy="10796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8" name="CustomShape 1"/>
          <p:cNvSpPr/>
          <p:nvPr/>
        </p:nvSpPr>
        <p:spPr>
          <a:xfrm>
            <a:off x="502920" y="90720"/>
            <a:ext cx="9070920" cy="946080"/>
          </a:xfrm>
          <a:prstGeom prst="rect">
            <a:avLst/>
          </a:prstGeom>
          <a:noFill/>
          <a:ln w="0">
            <a:noFill/>
          </a:ln>
        </p:spPr>
        <p:style>
          <a:lnRef idx="0"/>
          <a:fillRef idx="0"/>
          <a:effectRef idx="0"/>
          <a:fontRef idx="minor"/>
        </p:style>
        <p:txBody>
          <a:bodyPr lIns="0" rIns="0" tIns="0" bIns="0" anchor="b">
            <a:normAutofit/>
          </a:bodyPr>
          <a:p>
            <a:pPr>
              <a:lnSpc>
                <a:spcPct val="100000"/>
              </a:lnSpc>
            </a:pPr>
            <a:r>
              <a:rPr b="0" lang="de-AT" sz="4500" spc="-1" strike="noStrike">
                <a:solidFill>
                  <a:srgbClr val="ffffff"/>
                </a:solidFill>
                <a:latin typeface="Source Sans Pro Light"/>
                <a:ea typeface="DejaVu Sans"/>
              </a:rPr>
              <a:t>EXPERIMENTO ESTADÍSTICO</a:t>
            </a:r>
            <a:endParaRPr b="0" lang="es-MX" sz="4500" spc="-1" strike="noStrike">
              <a:latin typeface="Arial"/>
            </a:endParaRPr>
          </a:p>
        </p:txBody>
      </p:sp>
      <p:sp>
        <p:nvSpPr>
          <p:cNvPr id="199" name="CustomShape 2"/>
          <p:cNvSpPr/>
          <p:nvPr/>
        </p:nvSpPr>
        <p:spPr>
          <a:xfrm>
            <a:off x="540000" y="1076400"/>
            <a:ext cx="8999280" cy="4151880"/>
          </a:xfrm>
          <a:prstGeom prst="rect">
            <a:avLst/>
          </a:prstGeom>
          <a:noFill/>
          <a:ln w="18000">
            <a:noFill/>
          </a:ln>
        </p:spPr>
        <p:style>
          <a:lnRef idx="0"/>
          <a:fillRef idx="0"/>
          <a:effectRef idx="0"/>
          <a:fontRef idx="minor"/>
        </p:style>
        <p:txBody>
          <a:bodyPr lIns="36000" rIns="36000" tIns="36000" bIns="36000" anchor="ctr">
            <a:noAutofit/>
          </a:bodyPr>
          <a:p>
            <a:pPr>
              <a:lnSpc>
                <a:spcPct val="100000"/>
              </a:lnSpc>
            </a:pPr>
            <a:r>
              <a:rPr b="0" lang="de-AT" sz="2200" spc="-1" strike="noStrike">
                <a:solidFill>
                  <a:srgbClr val="000000"/>
                </a:solidFill>
                <a:latin typeface="Source Sans Pro"/>
                <a:ea typeface="DejaVu Sans"/>
              </a:rPr>
              <a:t>E</a:t>
            </a:r>
            <a:r>
              <a:rPr b="0" lang="de-AT" sz="1600" spc="-1" strike="noStrike">
                <a:solidFill>
                  <a:srgbClr val="000000"/>
                </a:solidFill>
                <a:latin typeface="Source Sans Pro"/>
                <a:ea typeface="DejaVu Sans"/>
              </a:rPr>
              <a:t>s un procedimiento que se realiza con el propósito de obtener observaciones para algún estudio de interés. Un experimento requiere realizar pruebas o ensayos para obtener resultados.</a:t>
            </a:r>
            <a:endParaRPr b="0" lang="es-MX" sz="1600" spc="-1" strike="noStrike">
              <a:latin typeface="Arial"/>
            </a:endParaRPr>
          </a:p>
          <a:p>
            <a:pPr>
              <a:lnSpc>
                <a:spcPct val="100000"/>
              </a:lnSpc>
            </a:pPr>
            <a:endParaRPr b="0" lang="es-MX" sz="1600" spc="-1" strike="noStrike">
              <a:latin typeface="Arial"/>
            </a:endParaRPr>
          </a:p>
          <a:p>
            <a:pPr>
              <a:lnSpc>
                <a:spcPct val="100000"/>
              </a:lnSpc>
            </a:pPr>
            <a:r>
              <a:rPr b="1" lang="de-AT" sz="1600" spc="-1" strike="noStrike">
                <a:solidFill>
                  <a:srgbClr val="000000"/>
                </a:solidFill>
                <a:latin typeface="Source Sans Pro"/>
                <a:ea typeface="DejaVu Sans"/>
              </a:rPr>
              <a:t>Un Experimento Estadístico tiene las siguientes características:</a:t>
            </a:r>
            <a:endParaRPr b="0" lang="es-MX" sz="1600" spc="-1" strike="noStrike">
              <a:latin typeface="Arial"/>
            </a:endParaRPr>
          </a:p>
          <a:p>
            <a:pPr>
              <a:lnSpc>
                <a:spcPct val="100000"/>
              </a:lnSpc>
            </a:pPr>
            <a:r>
              <a:rPr b="0" lang="de-AT" sz="1600" spc="-1" strike="noStrike">
                <a:solidFill>
                  <a:srgbClr val="000000"/>
                </a:solidFill>
                <a:latin typeface="Source Sans Pro"/>
                <a:ea typeface="DejaVu Sans"/>
              </a:rPr>
              <a:t>1. Se conocen todos los resultados posibles antes de realizar el experimento.</a:t>
            </a:r>
            <a:endParaRPr b="0" lang="es-MX" sz="1600" spc="-1" strike="noStrike">
              <a:latin typeface="Arial"/>
            </a:endParaRPr>
          </a:p>
          <a:p>
            <a:pPr>
              <a:lnSpc>
                <a:spcPct val="100000"/>
              </a:lnSpc>
            </a:pPr>
            <a:r>
              <a:rPr b="0" lang="de-AT" sz="1600" spc="-1" strike="noStrike">
                <a:solidFill>
                  <a:srgbClr val="000000"/>
                </a:solidFill>
                <a:latin typeface="Source Sans Pro"/>
                <a:ea typeface="DejaVu Sans"/>
              </a:rPr>
              <a:t>2. No se puede predecir el resultado de cada ensayo realizado (propiedad de aleatoriedad)</a:t>
            </a:r>
            <a:endParaRPr b="0" lang="es-MX" sz="1600" spc="-1" strike="noStrike">
              <a:latin typeface="Arial"/>
            </a:endParaRPr>
          </a:p>
          <a:p>
            <a:pPr>
              <a:lnSpc>
                <a:spcPct val="100000"/>
              </a:lnSpc>
            </a:pPr>
            <a:r>
              <a:rPr b="0" lang="de-AT" sz="1600" spc="-1" strike="noStrike">
                <a:solidFill>
                  <a:srgbClr val="000000"/>
                </a:solidFill>
                <a:latin typeface="Source Sans Pro"/>
                <a:ea typeface="DejaVu Sans"/>
              </a:rPr>
              <a:t>3. Debe poderse reproducir o repetir el experimento en condiciones similares.</a:t>
            </a:r>
            <a:endParaRPr b="0" lang="es-MX" sz="1600" spc="-1" strike="noStrike">
              <a:latin typeface="Arial"/>
            </a:endParaRPr>
          </a:p>
          <a:p>
            <a:pPr>
              <a:lnSpc>
                <a:spcPct val="100000"/>
              </a:lnSpc>
            </a:pPr>
            <a:r>
              <a:rPr b="0" lang="de-AT" sz="1600" spc="-1" strike="noStrike">
                <a:solidFill>
                  <a:srgbClr val="000000"/>
                </a:solidFill>
                <a:latin typeface="Source Sans Pro"/>
                <a:ea typeface="DejaVu Sans"/>
              </a:rPr>
              <a:t>4. Se puede establecer un patrón predecible a lo largo de muchas ejecuciones del experimento.</a:t>
            </a:r>
            <a:endParaRPr b="0" lang="es-MX" sz="1600" spc="-1" strike="noStrike">
              <a:latin typeface="Arial"/>
            </a:endParaRPr>
          </a:p>
          <a:p>
            <a:pPr>
              <a:lnSpc>
                <a:spcPct val="100000"/>
              </a:lnSpc>
            </a:pPr>
            <a:r>
              <a:rPr b="0" lang="de-AT" sz="1600" spc="-1" strike="noStrike">
                <a:solidFill>
                  <a:srgbClr val="000000"/>
                </a:solidFill>
                <a:latin typeface="Source Sans Pro"/>
                <a:ea typeface="DejaVu Sans"/>
              </a:rPr>
              <a:t>Esta propiedad se denomina regularidad estadística.</a:t>
            </a:r>
            <a:endParaRPr b="0" lang="es-MX" sz="1600" spc="-1" strike="noStrike">
              <a:latin typeface="Arial"/>
            </a:endParaRPr>
          </a:p>
          <a:p>
            <a:pPr>
              <a:lnSpc>
                <a:spcPct val="100000"/>
              </a:lnSpc>
            </a:pPr>
            <a:endParaRPr b="0" lang="es-MX" sz="1600" spc="-1" strike="noStrike">
              <a:latin typeface="Arial"/>
            </a:endParaRPr>
          </a:p>
          <a:p>
            <a:pPr>
              <a:lnSpc>
                <a:spcPct val="100000"/>
              </a:lnSpc>
            </a:pPr>
            <a:r>
              <a:rPr b="1" lang="de-AT" sz="1600" spc="-1" strike="noStrike">
                <a:solidFill>
                  <a:srgbClr val="000000"/>
                </a:solidFill>
                <a:latin typeface="Source Sans Pro"/>
                <a:ea typeface="DejaVu Sans"/>
              </a:rPr>
              <a:t>Ejemplos</a:t>
            </a:r>
            <a:endParaRPr b="0" lang="es-MX" sz="1600" spc="-1" strike="noStrike">
              <a:latin typeface="Arial"/>
            </a:endParaRPr>
          </a:p>
          <a:p>
            <a:pPr>
              <a:lnSpc>
                <a:spcPct val="100000"/>
              </a:lnSpc>
            </a:pPr>
            <a:r>
              <a:rPr b="0" lang="de-AT" sz="1600" spc="-1" strike="noStrike">
                <a:solidFill>
                  <a:srgbClr val="000000"/>
                </a:solidFill>
                <a:latin typeface="Source Sans Pro"/>
                <a:ea typeface="DejaVu Sans"/>
              </a:rPr>
              <a:t>1) Lanzar un dado y observar el resultado obtenido.</a:t>
            </a:r>
            <a:endParaRPr b="0" lang="es-MX" sz="1600" spc="-1" strike="noStrike">
              <a:latin typeface="Arial"/>
            </a:endParaRPr>
          </a:p>
          <a:p>
            <a:pPr>
              <a:lnSpc>
                <a:spcPct val="100000"/>
              </a:lnSpc>
            </a:pPr>
            <a:r>
              <a:rPr b="0" lang="de-AT" sz="1600" spc="-1" strike="noStrike">
                <a:solidFill>
                  <a:srgbClr val="000000"/>
                </a:solidFill>
                <a:latin typeface="Source Sans Pro"/>
                <a:ea typeface="DejaVu Sans"/>
              </a:rPr>
              <a:t>2) Medir la altura de una persona</a:t>
            </a:r>
            <a:endParaRPr b="0" lang="es-MX" sz="1600" spc="-1" strike="noStrike">
              <a:latin typeface="Arial"/>
            </a:endParaRPr>
          </a:p>
          <a:p>
            <a:pPr>
              <a:lnSpc>
                <a:spcPct val="100000"/>
              </a:lnSpc>
            </a:pPr>
            <a:r>
              <a:rPr b="0" lang="de-AT" sz="1600" spc="-1" strike="noStrike">
                <a:solidFill>
                  <a:srgbClr val="000000"/>
                </a:solidFill>
                <a:latin typeface="Source Sans Pro"/>
                <a:ea typeface="DejaVu Sans"/>
              </a:rPr>
              <a:t>3) Observar el tipo de defecto de un artículo producido por una fábrica</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9" name="CustomShape 1"/>
          <p:cNvSpPr/>
          <p:nvPr/>
        </p:nvSpPr>
        <p:spPr>
          <a:xfrm>
            <a:off x="347400" y="68400"/>
            <a:ext cx="9070920" cy="946080"/>
          </a:xfrm>
          <a:prstGeom prst="rect">
            <a:avLst/>
          </a:prstGeom>
          <a:noFill/>
          <a:ln w="0">
            <a:noFill/>
          </a:ln>
        </p:spPr>
        <p:style>
          <a:lnRef idx="0"/>
          <a:fillRef idx="0"/>
          <a:effectRef idx="0"/>
          <a:fontRef idx="minor"/>
        </p:style>
        <p:txBody>
          <a:bodyPr lIns="0" rIns="0" tIns="0" bIns="0" anchor="b">
            <a:normAutofit fontScale="59000"/>
          </a:bodyPr>
          <a:p>
            <a:pPr>
              <a:lnSpc>
                <a:spcPct val="100000"/>
              </a:lnSpc>
            </a:pPr>
            <a:r>
              <a:rPr b="0" lang="de-AT" sz="4500" spc="-1" strike="noStrike">
                <a:solidFill>
                  <a:srgbClr val="ffffff"/>
                </a:solidFill>
                <a:latin typeface="Source Sans Pro Light"/>
                <a:ea typeface="DejaVu Sans"/>
              </a:rPr>
              <a:t>I.C COMBINACIONES DE EVENTOS</a:t>
            </a:r>
            <a:endParaRPr b="0" lang="es-MX" sz="4500" spc="-1" strike="noStrike">
              <a:latin typeface="Arial"/>
            </a:endParaRPr>
          </a:p>
        </p:txBody>
      </p:sp>
      <p:sp>
        <p:nvSpPr>
          <p:cNvPr id="270" name="CustomShape 2"/>
          <p:cNvSpPr/>
          <p:nvPr/>
        </p:nvSpPr>
        <p:spPr>
          <a:xfrm>
            <a:off x="360000" y="1800000"/>
            <a:ext cx="8999280" cy="1259640"/>
          </a:xfrm>
          <a:prstGeom prst="rect">
            <a:avLst/>
          </a:prstGeom>
          <a:noFill/>
          <a:ln w="18000">
            <a:noFill/>
          </a:ln>
        </p:spPr>
        <p:style>
          <a:lnRef idx="0"/>
          <a:fillRef idx="0"/>
          <a:effectRef idx="0"/>
          <a:fontRef idx="minor"/>
        </p:style>
      </p:sp>
      <p:sp>
        <p:nvSpPr>
          <p:cNvPr id="271" name="CustomShape 3"/>
          <p:cNvSpPr/>
          <p:nvPr/>
        </p:nvSpPr>
        <p:spPr>
          <a:xfrm>
            <a:off x="289440" y="1036080"/>
            <a:ext cx="8999640" cy="44413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s-MX" sz="1800" spc="-1" strike="noStrike">
                <a:latin typeface="Arial"/>
                <a:ea typeface="DejaVu Sans"/>
              </a:rPr>
              <a:t>PROPIEDADES DE LA PROBABILIDAD DE EVENTOS</a:t>
            </a:r>
            <a:endParaRPr b="0" lang="es-MX" sz="1800" spc="-1" strike="noStrike">
              <a:latin typeface="Arial"/>
            </a:endParaRPr>
          </a:p>
          <a:p>
            <a:pPr>
              <a:lnSpc>
                <a:spcPct val="100000"/>
              </a:lnSpc>
            </a:pPr>
            <a:r>
              <a:rPr b="0" lang="es-MX" sz="1800" spc="-1" strike="noStrike">
                <a:latin typeface="Arial"/>
                <a:ea typeface="DejaVu Sans"/>
              </a:rPr>
              <a:t>e) Probabilidad de la Diferencia de Eventos:</a:t>
            </a: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r>
              <a:rPr b="0" lang="es-MX" sz="1800" spc="-1" strike="noStrike">
                <a:latin typeface="Arial"/>
                <a:ea typeface="DejaVu Sans"/>
              </a:rPr>
              <a:t>f) Regla Aditiva de Probabilidad de Eventos:</a:t>
            </a:r>
            <a:endParaRPr b="0" lang="es-MX" sz="1800" spc="-1" strike="noStrike">
              <a:latin typeface="Arial"/>
            </a:endParaRPr>
          </a:p>
          <a:p>
            <a:pPr>
              <a:lnSpc>
                <a:spcPct val="100000"/>
              </a:lnSpc>
            </a:pPr>
            <a:r>
              <a:rPr b="0" lang="es-MX" sz="1800" spc="-1" strike="noStrike">
                <a:latin typeface="Arial"/>
                <a:ea typeface="DejaVu Sans"/>
              </a:rPr>
              <a:t>             </a:t>
            </a: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r>
              <a:rPr b="0" lang="es-MX" sz="1800" spc="-1" strike="noStrike">
                <a:latin typeface="Arial"/>
                <a:ea typeface="DejaVu Sans"/>
              </a:rPr>
              <a:t>Representación gráfica con un </a:t>
            </a:r>
            <a:endParaRPr b="0" lang="es-MX" sz="1800" spc="-1" strike="noStrike">
              <a:latin typeface="Arial"/>
            </a:endParaRPr>
          </a:p>
          <a:p>
            <a:pPr>
              <a:lnSpc>
                <a:spcPct val="100000"/>
              </a:lnSpc>
            </a:pPr>
            <a:r>
              <a:rPr b="0" lang="es-MX" sz="1800" spc="-1" strike="noStrike">
                <a:latin typeface="Arial"/>
                <a:ea typeface="DejaVu Sans"/>
              </a:rPr>
              <a:t>Diagrama de Venn de la </a:t>
            </a:r>
            <a:endParaRPr b="0" lang="es-MX" sz="1800" spc="-1" strike="noStrike">
              <a:latin typeface="Arial"/>
            </a:endParaRPr>
          </a:p>
          <a:p>
            <a:pPr>
              <a:lnSpc>
                <a:spcPct val="100000"/>
              </a:lnSpc>
            </a:pPr>
            <a:r>
              <a:rPr b="0" lang="es-MX" sz="1800" spc="-1" strike="noStrike">
                <a:latin typeface="Arial"/>
                <a:ea typeface="DejaVu Sans"/>
              </a:rPr>
              <a:t>Regla Aditiva de Probabilidad</a:t>
            </a: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p:txBody>
      </p:sp>
      <p:pic>
        <p:nvPicPr>
          <p:cNvPr id="272" name="" descr=""/>
          <p:cNvPicPr/>
          <p:nvPr/>
        </p:nvPicPr>
        <p:blipFill>
          <a:blip r:embed="rId2"/>
          <a:stretch/>
        </p:blipFill>
        <p:spPr>
          <a:xfrm>
            <a:off x="5098320" y="1340640"/>
            <a:ext cx="3732480" cy="351360"/>
          </a:xfrm>
          <a:prstGeom prst="rect">
            <a:avLst/>
          </a:prstGeom>
          <a:ln w="0">
            <a:noFill/>
          </a:ln>
        </p:spPr>
      </p:pic>
      <p:pic>
        <p:nvPicPr>
          <p:cNvPr id="273" name="" descr=""/>
          <p:cNvPicPr/>
          <p:nvPr/>
        </p:nvPicPr>
        <p:blipFill>
          <a:blip r:embed="rId3"/>
          <a:stretch/>
        </p:blipFill>
        <p:spPr>
          <a:xfrm>
            <a:off x="1845720" y="1620000"/>
            <a:ext cx="6253920" cy="773280"/>
          </a:xfrm>
          <a:prstGeom prst="rect">
            <a:avLst/>
          </a:prstGeom>
          <a:ln w="0">
            <a:noFill/>
          </a:ln>
        </p:spPr>
      </p:pic>
      <p:pic>
        <p:nvPicPr>
          <p:cNvPr id="274" name="" descr=""/>
          <p:cNvPicPr/>
          <p:nvPr/>
        </p:nvPicPr>
        <p:blipFill>
          <a:blip r:embed="rId4"/>
          <a:stretch/>
        </p:blipFill>
        <p:spPr>
          <a:xfrm>
            <a:off x="5220000" y="2393640"/>
            <a:ext cx="3237120" cy="284760"/>
          </a:xfrm>
          <a:prstGeom prst="rect">
            <a:avLst/>
          </a:prstGeom>
          <a:ln w="0">
            <a:noFill/>
          </a:ln>
        </p:spPr>
      </p:pic>
      <p:pic>
        <p:nvPicPr>
          <p:cNvPr id="275" name="" descr=""/>
          <p:cNvPicPr/>
          <p:nvPr/>
        </p:nvPicPr>
        <p:blipFill>
          <a:blip r:embed="rId5"/>
          <a:stretch/>
        </p:blipFill>
        <p:spPr>
          <a:xfrm>
            <a:off x="1011240" y="2700000"/>
            <a:ext cx="7988400" cy="1046520"/>
          </a:xfrm>
          <a:prstGeom prst="rect">
            <a:avLst/>
          </a:prstGeom>
          <a:ln w="0">
            <a:noFill/>
          </a:ln>
        </p:spPr>
      </p:pic>
      <p:pic>
        <p:nvPicPr>
          <p:cNvPr id="276" name="" descr=""/>
          <p:cNvPicPr/>
          <p:nvPr/>
        </p:nvPicPr>
        <p:blipFill>
          <a:blip r:embed="rId6"/>
          <a:stretch/>
        </p:blipFill>
        <p:spPr>
          <a:xfrm>
            <a:off x="3780000" y="3893760"/>
            <a:ext cx="3165840" cy="168588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7" name="CustomShape 1"/>
          <p:cNvSpPr/>
          <p:nvPr/>
        </p:nvSpPr>
        <p:spPr>
          <a:xfrm>
            <a:off x="347400" y="68400"/>
            <a:ext cx="9070920" cy="946080"/>
          </a:xfrm>
          <a:prstGeom prst="rect">
            <a:avLst/>
          </a:prstGeom>
          <a:noFill/>
          <a:ln w="0">
            <a:noFill/>
          </a:ln>
        </p:spPr>
        <p:style>
          <a:lnRef idx="0"/>
          <a:fillRef idx="0"/>
          <a:effectRef idx="0"/>
          <a:fontRef idx="minor"/>
        </p:style>
        <p:txBody>
          <a:bodyPr lIns="0" rIns="0" tIns="0" bIns="0" anchor="b">
            <a:normAutofit fontScale="59000"/>
          </a:bodyPr>
          <a:p>
            <a:pPr>
              <a:lnSpc>
                <a:spcPct val="100000"/>
              </a:lnSpc>
            </a:pPr>
            <a:r>
              <a:rPr b="0" lang="de-AT" sz="4500" spc="-1" strike="noStrike">
                <a:solidFill>
                  <a:srgbClr val="ffffff"/>
                </a:solidFill>
                <a:latin typeface="Source Sans Pro Light"/>
                <a:ea typeface="DejaVu Sans"/>
              </a:rPr>
              <a:t>I.C COMBINACIONES DE EVENTOS</a:t>
            </a:r>
            <a:endParaRPr b="0" lang="es-MX" sz="4500" spc="-1" strike="noStrike">
              <a:latin typeface="Arial"/>
            </a:endParaRPr>
          </a:p>
        </p:txBody>
      </p:sp>
      <p:sp>
        <p:nvSpPr>
          <p:cNvPr id="278" name="CustomShape 2"/>
          <p:cNvSpPr/>
          <p:nvPr/>
        </p:nvSpPr>
        <p:spPr>
          <a:xfrm>
            <a:off x="360000" y="1800000"/>
            <a:ext cx="8999280" cy="1259640"/>
          </a:xfrm>
          <a:prstGeom prst="rect">
            <a:avLst/>
          </a:prstGeom>
          <a:noFill/>
          <a:ln w="18000">
            <a:noFill/>
          </a:ln>
        </p:spPr>
        <p:style>
          <a:lnRef idx="0"/>
          <a:fillRef idx="0"/>
          <a:effectRef idx="0"/>
          <a:fontRef idx="minor"/>
        </p:style>
      </p:sp>
      <p:pic>
        <p:nvPicPr>
          <p:cNvPr id="279" name="" descr=""/>
          <p:cNvPicPr/>
          <p:nvPr/>
        </p:nvPicPr>
        <p:blipFill>
          <a:blip r:embed="rId2"/>
          <a:stretch/>
        </p:blipFill>
        <p:spPr>
          <a:xfrm>
            <a:off x="1034640" y="1440000"/>
            <a:ext cx="8008560" cy="33325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0" name="CustomShape 1"/>
          <p:cNvSpPr/>
          <p:nvPr/>
        </p:nvSpPr>
        <p:spPr>
          <a:xfrm>
            <a:off x="347400" y="68400"/>
            <a:ext cx="9070920" cy="946080"/>
          </a:xfrm>
          <a:prstGeom prst="rect">
            <a:avLst/>
          </a:prstGeom>
          <a:noFill/>
          <a:ln w="0">
            <a:noFill/>
          </a:ln>
        </p:spPr>
        <p:style>
          <a:lnRef idx="0"/>
          <a:fillRef idx="0"/>
          <a:effectRef idx="0"/>
          <a:fontRef idx="minor"/>
        </p:style>
        <p:txBody>
          <a:bodyPr lIns="0" rIns="0" tIns="0" bIns="0" anchor="b">
            <a:normAutofit fontScale="59000"/>
          </a:bodyPr>
          <a:p>
            <a:pPr>
              <a:lnSpc>
                <a:spcPct val="100000"/>
              </a:lnSpc>
            </a:pPr>
            <a:r>
              <a:rPr b="0" lang="de-AT" sz="4500" spc="-1" strike="noStrike">
                <a:solidFill>
                  <a:srgbClr val="ffffff"/>
                </a:solidFill>
                <a:latin typeface="Source Sans Pro Light"/>
                <a:ea typeface="DejaVu Sans"/>
              </a:rPr>
              <a:t>I.C COMBINACIONES DE EVENTOS</a:t>
            </a:r>
            <a:endParaRPr b="0" lang="es-MX" sz="4500" spc="-1" strike="noStrike">
              <a:latin typeface="Arial"/>
            </a:endParaRPr>
          </a:p>
        </p:txBody>
      </p:sp>
      <p:sp>
        <p:nvSpPr>
          <p:cNvPr id="281" name="CustomShape 2"/>
          <p:cNvSpPr/>
          <p:nvPr/>
        </p:nvSpPr>
        <p:spPr>
          <a:xfrm>
            <a:off x="360000" y="1800000"/>
            <a:ext cx="8999280" cy="1259640"/>
          </a:xfrm>
          <a:prstGeom prst="rect">
            <a:avLst/>
          </a:prstGeom>
          <a:noFill/>
          <a:ln w="18000">
            <a:noFill/>
          </a:ln>
        </p:spPr>
        <p:style>
          <a:lnRef idx="0"/>
          <a:fillRef idx="0"/>
          <a:effectRef idx="0"/>
          <a:fontRef idx="minor"/>
        </p:style>
      </p:sp>
      <p:pic>
        <p:nvPicPr>
          <p:cNvPr id="282" name="" descr=""/>
          <p:cNvPicPr/>
          <p:nvPr/>
        </p:nvPicPr>
        <p:blipFill>
          <a:blip r:embed="rId2"/>
          <a:stretch/>
        </p:blipFill>
        <p:spPr>
          <a:xfrm>
            <a:off x="744480" y="1260000"/>
            <a:ext cx="8632800" cy="17996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3" name="CustomShape 1"/>
          <p:cNvSpPr/>
          <p:nvPr/>
        </p:nvSpPr>
        <p:spPr>
          <a:xfrm>
            <a:off x="347400" y="68400"/>
            <a:ext cx="9070920" cy="946080"/>
          </a:xfrm>
          <a:prstGeom prst="rect">
            <a:avLst/>
          </a:prstGeom>
          <a:noFill/>
          <a:ln w="0">
            <a:noFill/>
          </a:ln>
        </p:spPr>
        <p:style>
          <a:lnRef idx="0"/>
          <a:fillRef idx="0"/>
          <a:effectRef idx="0"/>
          <a:fontRef idx="minor"/>
        </p:style>
        <p:txBody>
          <a:bodyPr lIns="0" rIns="0" tIns="0" bIns="0" anchor="b">
            <a:normAutofit fontScale="59000"/>
          </a:bodyPr>
          <a:p>
            <a:pPr>
              <a:lnSpc>
                <a:spcPct val="100000"/>
              </a:lnSpc>
            </a:pPr>
            <a:r>
              <a:rPr b="0" lang="de-AT" sz="4500" spc="-1" strike="noStrike">
                <a:solidFill>
                  <a:srgbClr val="ffffff"/>
                </a:solidFill>
                <a:latin typeface="Source Sans Pro Light"/>
                <a:ea typeface="DejaVu Sans"/>
              </a:rPr>
              <a:t>I.C COMBINACIONES DE EVENTOS</a:t>
            </a:r>
            <a:endParaRPr b="0" lang="es-MX" sz="4500" spc="-1" strike="noStrike">
              <a:latin typeface="Arial"/>
            </a:endParaRPr>
          </a:p>
        </p:txBody>
      </p:sp>
      <p:sp>
        <p:nvSpPr>
          <p:cNvPr id="284" name="CustomShape 2"/>
          <p:cNvSpPr/>
          <p:nvPr/>
        </p:nvSpPr>
        <p:spPr>
          <a:xfrm>
            <a:off x="360000" y="1800000"/>
            <a:ext cx="8999280" cy="1259640"/>
          </a:xfrm>
          <a:prstGeom prst="rect">
            <a:avLst/>
          </a:prstGeom>
          <a:noFill/>
          <a:ln w="18000">
            <a:noFill/>
          </a:ln>
        </p:spPr>
        <p:style>
          <a:lnRef idx="0"/>
          <a:fillRef idx="0"/>
          <a:effectRef idx="0"/>
          <a:fontRef idx="minor"/>
        </p:style>
      </p:sp>
      <p:pic>
        <p:nvPicPr>
          <p:cNvPr id="285" name="" descr=""/>
          <p:cNvPicPr/>
          <p:nvPr/>
        </p:nvPicPr>
        <p:blipFill>
          <a:blip r:embed="rId2"/>
          <a:stretch/>
        </p:blipFill>
        <p:spPr>
          <a:xfrm>
            <a:off x="1373400" y="1080000"/>
            <a:ext cx="6906240" cy="1439640"/>
          </a:xfrm>
          <a:prstGeom prst="rect">
            <a:avLst/>
          </a:prstGeom>
          <a:ln w="0">
            <a:noFill/>
          </a:ln>
        </p:spPr>
      </p:pic>
      <p:sp>
        <p:nvSpPr>
          <p:cNvPr id="286" name="CustomShape 3"/>
          <p:cNvSpPr/>
          <p:nvPr/>
        </p:nvSpPr>
        <p:spPr>
          <a:xfrm>
            <a:off x="730800" y="2525400"/>
            <a:ext cx="8639640" cy="2668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s-MX" sz="1400" spc="-1" strike="noStrike">
                <a:latin typeface="Arial"/>
              </a:rPr>
              <a:t>Respuesta:</a:t>
            </a:r>
            <a:r>
              <a:rPr b="0" lang="es-MX" sz="1400" spc="-1" strike="noStrike">
                <a:latin typeface="Arial"/>
              </a:rPr>
              <a:t>   </a:t>
            </a:r>
            <a:endParaRPr b="0" lang="es-MX" sz="1400" spc="-1" strike="noStrike">
              <a:latin typeface="Arial"/>
            </a:endParaRPr>
          </a:p>
          <a:p>
            <a:pPr>
              <a:lnSpc>
                <a:spcPct val="100000"/>
              </a:lnSpc>
            </a:pPr>
            <a:r>
              <a:rPr b="0" lang="es-MX" sz="1400" spc="-1" strike="noStrike">
                <a:latin typeface="Arial"/>
              </a:rPr>
              <a:t>Una representación tabular de los valores</a:t>
            </a:r>
            <a:endParaRPr b="0" lang="es-MX" sz="1400" spc="-1" strike="noStrike">
              <a:latin typeface="Arial"/>
            </a:endParaRPr>
          </a:p>
          <a:p>
            <a:pPr>
              <a:lnSpc>
                <a:spcPct val="100000"/>
              </a:lnSpc>
            </a:pPr>
            <a:r>
              <a:rPr b="0" lang="es-MX" sz="1400" spc="-1" strike="noStrike">
                <a:latin typeface="Arial"/>
              </a:rPr>
              <a:t>de probabilidad facilita los cálculos.</a:t>
            </a:r>
            <a:endParaRPr b="0" lang="es-MX" sz="1400" spc="-1" strike="noStrike">
              <a:latin typeface="Arial"/>
            </a:endParaRPr>
          </a:p>
          <a:p>
            <a:pPr>
              <a:lnSpc>
                <a:spcPct val="100000"/>
              </a:lnSpc>
            </a:pPr>
            <a:endParaRPr b="0" lang="es-MX" sz="1400" spc="-1" strike="noStrike">
              <a:latin typeface="Arial"/>
            </a:endParaRPr>
          </a:p>
          <a:p>
            <a:pPr>
              <a:lnSpc>
                <a:spcPct val="100000"/>
              </a:lnSpc>
            </a:pPr>
            <a:endParaRPr b="0" lang="es-MX" sz="1400" spc="-1" strike="noStrike">
              <a:latin typeface="Arial"/>
            </a:endParaRPr>
          </a:p>
          <a:p>
            <a:pPr>
              <a:lnSpc>
                <a:spcPct val="100000"/>
              </a:lnSpc>
            </a:pPr>
            <a:endParaRPr b="0" lang="es-MX" sz="1400" spc="-1" strike="noStrike">
              <a:latin typeface="Arial"/>
            </a:endParaRPr>
          </a:p>
          <a:p>
            <a:pPr>
              <a:lnSpc>
                <a:spcPct val="100000"/>
              </a:lnSpc>
            </a:pPr>
            <a:r>
              <a:rPr b="0" lang="es-MX" sz="1400" spc="-1" strike="noStrike">
                <a:latin typeface="Arial"/>
              </a:rPr>
              <a:t>Cada respuesta se la obtiene directamente de la tabla:</a:t>
            </a:r>
            <a:endParaRPr b="0" lang="es-MX" sz="1400" spc="-1" strike="noStrike">
              <a:latin typeface="Arial"/>
            </a:endParaRPr>
          </a:p>
          <a:p>
            <a:pPr>
              <a:lnSpc>
                <a:spcPct val="100000"/>
              </a:lnSpc>
            </a:pPr>
            <a:endParaRPr b="0" lang="es-MX" sz="1400" spc="-1" strike="noStrike">
              <a:latin typeface="Arial"/>
            </a:endParaRPr>
          </a:p>
          <a:p>
            <a:pPr>
              <a:lnSpc>
                <a:spcPct val="100000"/>
              </a:lnSpc>
            </a:pPr>
            <a:endParaRPr b="0" lang="es-MX" sz="1400" spc="-1" strike="noStrike">
              <a:latin typeface="Arial"/>
            </a:endParaRPr>
          </a:p>
          <a:p>
            <a:pPr>
              <a:lnSpc>
                <a:spcPct val="100000"/>
              </a:lnSpc>
            </a:pPr>
            <a:endParaRPr b="0" lang="es-MX" sz="1400" spc="-1" strike="noStrike">
              <a:latin typeface="Arial"/>
            </a:endParaRPr>
          </a:p>
          <a:p>
            <a:pPr>
              <a:lnSpc>
                <a:spcPct val="100000"/>
              </a:lnSpc>
            </a:pPr>
            <a:endParaRPr b="0" lang="es-MX" sz="1400" spc="-1" strike="noStrike">
              <a:latin typeface="Arial"/>
            </a:endParaRPr>
          </a:p>
          <a:p>
            <a:pPr>
              <a:lnSpc>
                <a:spcPct val="100000"/>
              </a:lnSpc>
            </a:pPr>
            <a:endParaRPr b="0" lang="es-MX" sz="1400" spc="-1" strike="noStrike">
              <a:latin typeface="Arial"/>
            </a:endParaRPr>
          </a:p>
          <a:p>
            <a:pPr>
              <a:lnSpc>
                <a:spcPct val="100000"/>
              </a:lnSpc>
            </a:pPr>
            <a:endParaRPr b="0" lang="es-MX" sz="1400" spc="-1" strike="noStrike">
              <a:latin typeface="Arial"/>
            </a:endParaRPr>
          </a:p>
        </p:txBody>
      </p:sp>
      <p:pic>
        <p:nvPicPr>
          <p:cNvPr id="287" name="" descr=""/>
          <p:cNvPicPr/>
          <p:nvPr/>
        </p:nvPicPr>
        <p:blipFill>
          <a:blip r:embed="rId3"/>
          <a:stretch/>
        </p:blipFill>
        <p:spPr>
          <a:xfrm>
            <a:off x="4222440" y="2502000"/>
            <a:ext cx="5199120" cy="1199160"/>
          </a:xfrm>
          <a:prstGeom prst="rect">
            <a:avLst/>
          </a:prstGeom>
          <a:ln w="0">
            <a:noFill/>
          </a:ln>
        </p:spPr>
      </p:pic>
      <p:pic>
        <p:nvPicPr>
          <p:cNvPr id="288" name="" descr=""/>
          <p:cNvPicPr/>
          <p:nvPr/>
        </p:nvPicPr>
        <p:blipFill>
          <a:blip r:embed="rId4"/>
          <a:stretch/>
        </p:blipFill>
        <p:spPr>
          <a:xfrm>
            <a:off x="830160" y="4069800"/>
            <a:ext cx="5560920" cy="9421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9" name="CustomShape 1"/>
          <p:cNvSpPr/>
          <p:nvPr/>
        </p:nvSpPr>
        <p:spPr>
          <a:xfrm>
            <a:off x="347400" y="68400"/>
            <a:ext cx="9070920" cy="946080"/>
          </a:xfrm>
          <a:prstGeom prst="rect">
            <a:avLst/>
          </a:prstGeom>
          <a:noFill/>
          <a:ln w="0">
            <a:noFill/>
          </a:ln>
        </p:spPr>
        <p:style>
          <a:lnRef idx="0"/>
          <a:fillRef idx="0"/>
          <a:effectRef idx="0"/>
          <a:fontRef idx="minor"/>
        </p:style>
        <p:txBody>
          <a:bodyPr lIns="0" rIns="0" tIns="0" bIns="0" anchor="b">
            <a:normAutofit fontScale="31000"/>
          </a:bodyPr>
          <a:p>
            <a:pPr>
              <a:lnSpc>
                <a:spcPct val="100000"/>
              </a:lnSpc>
            </a:pPr>
            <a:r>
              <a:rPr b="0" lang="de-AT" sz="4500" spc="-1" strike="noStrike">
                <a:solidFill>
                  <a:srgbClr val="ffffff"/>
                </a:solidFill>
                <a:latin typeface="Source Sans Pro Light"/>
                <a:ea typeface="DejaVu Sans"/>
              </a:rPr>
              <a:t>Reinterpretación en términos de eventos de los datos del ejemplo Minecraft – Among Us</a:t>
            </a:r>
            <a:endParaRPr b="0" lang="es-MX" sz="4500" spc="-1" strike="noStrike">
              <a:latin typeface="Arial"/>
            </a:endParaRPr>
          </a:p>
        </p:txBody>
      </p:sp>
      <p:sp>
        <p:nvSpPr>
          <p:cNvPr id="290" name="CustomShape 2"/>
          <p:cNvSpPr/>
          <p:nvPr/>
        </p:nvSpPr>
        <p:spPr>
          <a:xfrm>
            <a:off x="360000" y="1800000"/>
            <a:ext cx="8999280" cy="1259640"/>
          </a:xfrm>
          <a:prstGeom prst="rect">
            <a:avLst/>
          </a:prstGeom>
          <a:noFill/>
          <a:ln w="18000">
            <a:noFill/>
          </a:ln>
        </p:spPr>
        <p:style>
          <a:lnRef idx="0"/>
          <a:fillRef idx="0"/>
          <a:effectRef idx="0"/>
          <a:fontRef idx="minor"/>
        </p:style>
      </p:sp>
      <p:sp>
        <p:nvSpPr>
          <p:cNvPr id="291" name="CustomShape 3"/>
          <p:cNvSpPr/>
          <p:nvPr/>
        </p:nvSpPr>
        <p:spPr>
          <a:xfrm>
            <a:off x="311760" y="2494080"/>
            <a:ext cx="8999640" cy="29055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s-MX" sz="1800" spc="-1" strike="noStrike">
                <a:latin typeface="Arial"/>
                <a:ea typeface="DejaVu Sans"/>
              </a:rPr>
              <a:t>Representación gráfica con un Diagrama de Venn</a:t>
            </a:r>
            <a:endParaRPr b="0" lang="es-MX" sz="1800" spc="-1" strike="noStrike">
              <a:latin typeface="Arial"/>
            </a:endParaRPr>
          </a:p>
          <a:p>
            <a:pPr>
              <a:lnSpc>
                <a:spcPct val="100000"/>
              </a:lnSpc>
            </a:pPr>
            <a:endParaRPr b="0" lang="es-MX" sz="1800" spc="-1" strike="noStrike">
              <a:latin typeface="Arial"/>
            </a:endParaRPr>
          </a:p>
          <a:p>
            <a:pPr>
              <a:lnSpc>
                <a:spcPct val="100000"/>
              </a:lnSpc>
            </a:pPr>
            <a:r>
              <a:rPr b="0" lang="es-MX" sz="1800" spc="-1" strike="noStrike">
                <a:latin typeface="Arial"/>
                <a:ea typeface="DejaVu Sans"/>
              </a:rPr>
              <a:t>A: Les gusta Minecraft.</a:t>
            </a:r>
            <a:endParaRPr b="0" lang="es-MX" sz="1800" spc="-1" strike="noStrike">
              <a:latin typeface="Arial"/>
            </a:endParaRPr>
          </a:p>
          <a:p>
            <a:pPr>
              <a:lnSpc>
                <a:spcPct val="100000"/>
              </a:lnSpc>
            </a:pPr>
            <a:endParaRPr b="0" lang="es-MX" sz="1800" spc="-1" strike="noStrike">
              <a:latin typeface="Arial"/>
            </a:endParaRPr>
          </a:p>
          <a:p>
            <a:pPr>
              <a:lnSpc>
                <a:spcPct val="100000"/>
              </a:lnSpc>
            </a:pPr>
            <a:r>
              <a:rPr b="0" lang="es-MX" sz="1800" spc="-1" strike="noStrike">
                <a:latin typeface="Arial"/>
                <a:ea typeface="DejaVu Sans"/>
              </a:rPr>
              <a:t>B: Les gusta Among Us.</a:t>
            </a: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endParaRPr b="0" lang="es-MX" sz="1800" spc="-1" strike="noStrike">
              <a:latin typeface="Arial"/>
            </a:endParaRPr>
          </a:p>
          <a:p>
            <a:pPr>
              <a:lnSpc>
                <a:spcPct val="100000"/>
              </a:lnSpc>
            </a:pPr>
            <a:r>
              <a:rPr b="0" lang="es-MX" sz="1800" spc="-1" strike="noStrike">
                <a:latin typeface="Arial"/>
                <a:ea typeface="DejaVu Sans"/>
              </a:rPr>
              <a:t>Por lo tanto, con la Regla Aditiva de Probabilidad,</a:t>
            </a:r>
            <a:endParaRPr b="0" lang="es-MX" sz="1800" spc="-1" strike="noStrike">
              <a:latin typeface="Arial"/>
            </a:endParaRPr>
          </a:p>
          <a:p>
            <a:pPr>
              <a:lnSpc>
                <a:spcPct val="100000"/>
              </a:lnSpc>
            </a:pPr>
            <a:r>
              <a:rPr b="0" lang="es-MX" sz="1800" spc="-1" strike="noStrike">
                <a:latin typeface="Arial"/>
                <a:ea typeface="DejaVu Sans"/>
              </a:rPr>
              <a:t>P(AUB) = P(A) + P(B) – P(A∩B) = 7/15 + 5/15 – 3/15 = 9/15 = 0.6</a:t>
            </a:r>
            <a:endParaRPr b="0" lang="es-MX" sz="1800" spc="-1" strike="noStrike">
              <a:latin typeface="Arial"/>
            </a:endParaRPr>
          </a:p>
        </p:txBody>
      </p:sp>
      <p:pic>
        <p:nvPicPr>
          <p:cNvPr id="292" name="" descr=""/>
          <p:cNvPicPr/>
          <p:nvPr/>
        </p:nvPicPr>
        <p:blipFill>
          <a:blip r:embed="rId2"/>
          <a:stretch/>
        </p:blipFill>
        <p:spPr>
          <a:xfrm>
            <a:off x="360000" y="1080000"/>
            <a:ext cx="8951400" cy="1475280"/>
          </a:xfrm>
          <a:prstGeom prst="rect">
            <a:avLst/>
          </a:prstGeom>
          <a:ln w="0">
            <a:noFill/>
          </a:ln>
        </p:spPr>
      </p:pic>
      <p:pic>
        <p:nvPicPr>
          <p:cNvPr id="293" name="" descr=""/>
          <p:cNvPicPr/>
          <p:nvPr/>
        </p:nvPicPr>
        <p:blipFill>
          <a:blip r:embed="rId3"/>
          <a:stretch/>
        </p:blipFill>
        <p:spPr>
          <a:xfrm>
            <a:off x="3321720" y="2791440"/>
            <a:ext cx="3522960" cy="204660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502920" y="630720"/>
            <a:ext cx="9070920" cy="4388040"/>
          </a:xfrm>
          <a:prstGeom prst="rect">
            <a:avLst/>
          </a:prstGeom>
          <a:noFill/>
          <a:ln w="0">
            <a:noFill/>
          </a:ln>
        </p:spPr>
        <p:style>
          <a:lnRef idx="0"/>
          <a:fillRef idx="0"/>
          <a:effectRef idx="0"/>
          <a:fontRef idx="minor"/>
        </p:style>
        <p:txBody>
          <a:bodyPr lIns="0" rIns="0" tIns="0" bIns="0" anchor="ctr">
            <a:noAutofit/>
          </a:bodyPr>
          <a:p>
            <a:pPr algn="just">
              <a:lnSpc>
                <a:spcPct val="100000"/>
              </a:lnSpc>
            </a:pPr>
            <a:r>
              <a:rPr b="1" lang="de-AT" sz="1600" spc="-1" strike="noStrike">
                <a:solidFill>
                  <a:srgbClr val="009eda"/>
                </a:solidFill>
                <a:latin typeface="Source Sans Pro Black"/>
                <a:ea typeface="DejaVu Sans"/>
              </a:rPr>
              <a:t>REFERENCIAS</a:t>
            </a:r>
            <a:endParaRPr b="0" lang="es-MX" sz="1600" spc="-1" strike="noStrike">
              <a:latin typeface="Arial"/>
            </a:endParaRPr>
          </a:p>
          <a:p>
            <a:pPr algn="just">
              <a:lnSpc>
                <a:spcPct val="100000"/>
              </a:lnSpc>
            </a:pPr>
            <a:r>
              <a:rPr b="1" lang="de-AT" sz="1600" spc="-1" strike="noStrike">
                <a:solidFill>
                  <a:srgbClr val="009eda"/>
                </a:solidFill>
                <a:latin typeface="Source Sans Pro Black"/>
                <a:ea typeface="DejaVu Sans"/>
              </a:rPr>
              <a:t>Rodriguez Ojeda, L. (2007). PROBABILIDAD Y ESTADÍSTICA BÁSICA PARA INGENIEROS</a:t>
            </a:r>
            <a:endParaRPr b="0" lang="es-MX" sz="1600" spc="-1" strike="noStrike">
              <a:latin typeface="Arial"/>
            </a:endParaRPr>
          </a:p>
          <a:p>
            <a:pPr algn="ctr">
              <a:lnSpc>
                <a:spcPct val="100000"/>
              </a:lnSpc>
            </a:pP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0" name="CustomShape 1"/>
          <p:cNvSpPr/>
          <p:nvPr/>
        </p:nvSpPr>
        <p:spPr>
          <a:xfrm>
            <a:off x="502920" y="90720"/>
            <a:ext cx="9070920" cy="946080"/>
          </a:xfrm>
          <a:prstGeom prst="rect">
            <a:avLst/>
          </a:prstGeom>
          <a:noFill/>
          <a:ln w="0">
            <a:noFill/>
          </a:ln>
        </p:spPr>
        <p:style>
          <a:lnRef idx="0"/>
          <a:fillRef idx="0"/>
          <a:effectRef idx="0"/>
          <a:fontRef idx="minor"/>
        </p:style>
        <p:txBody>
          <a:bodyPr lIns="0" rIns="0" tIns="0" bIns="0" anchor="b">
            <a:normAutofit/>
          </a:bodyPr>
          <a:p>
            <a:pPr>
              <a:lnSpc>
                <a:spcPct val="100000"/>
              </a:lnSpc>
            </a:pPr>
            <a:r>
              <a:rPr b="0" lang="de-AT" sz="4500" spc="-1" strike="noStrike">
                <a:solidFill>
                  <a:srgbClr val="ffffff"/>
                </a:solidFill>
                <a:latin typeface="Source Sans Pro Light"/>
                <a:ea typeface="DejaVu Sans"/>
              </a:rPr>
              <a:t>ESPACIO MUESTRAL</a:t>
            </a:r>
            <a:endParaRPr b="0" lang="es-MX" sz="4500" spc="-1" strike="noStrike">
              <a:latin typeface="Arial"/>
            </a:endParaRPr>
          </a:p>
        </p:txBody>
      </p:sp>
      <p:sp>
        <p:nvSpPr>
          <p:cNvPr id="201" name="CustomShape 2"/>
          <p:cNvSpPr/>
          <p:nvPr/>
        </p:nvSpPr>
        <p:spPr>
          <a:xfrm>
            <a:off x="540000" y="1845720"/>
            <a:ext cx="8999280" cy="2653560"/>
          </a:xfrm>
          <a:prstGeom prst="rect">
            <a:avLst/>
          </a:prstGeom>
          <a:noFill/>
          <a:ln w="18000">
            <a:noFill/>
          </a:ln>
        </p:spPr>
        <p:style>
          <a:lnRef idx="0"/>
          <a:fillRef idx="0"/>
          <a:effectRef idx="0"/>
          <a:fontRef idx="minor"/>
        </p:style>
        <p:txBody>
          <a:bodyPr lIns="36000" rIns="36000" tIns="36000" bIns="36000" anchor="ctr">
            <a:noAutofit/>
          </a:bodyPr>
          <a:p>
            <a:pPr>
              <a:lnSpc>
                <a:spcPct val="100000"/>
              </a:lnSpc>
            </a:pPr>
            <a:r>
              <a:rPr b="0" lang="de-AT" sz="1600" spc="-1" strike="noStrike">
                <a:solidFill>
                  <a:srgbClr val="000000"/>
                </a:solidFill>
                <a:latin typeface="Source Sans Pro"/>
                <a:ea typeface="DejaVu Sans"/>
              </a:rPr>
              <a:t>El Espacio Muestral, representado con la letra </a:t>
            </a:r>
            <a:r>
              <a:rPr b="1" lang="de-AT" sz="1600" spc="-1" strike="noStrike">
                <a:solidFill>
                  <a:srgbClr val="000000"/>
                </a:solidFill>
                <a:latin typeface="Source Sans Pro"/>
                <a:ea typeface="DejaVu Sans"/>
              </a:rPr>
              <a:t>S</a:t>
            </a:r>
            <a:r>
              <a:rPr b="0" lang="de-AT" sz="1600" spc="-1" strike="noStrike">
                <a:solidFill>
                  <a:srgbClr val="000000"/>
                </a:solidFill>
                <a:latin typeface="Source Sans Pro"/>
                <a:ea typeface="DejaVu Sans"/>
              </a:rPr>
              <a:t>, es el conjunto de todos los resultados</a:t>
            </a:r>
            <a:endParaRPr b="0" lang="es-MX" sz="1600" spc="-1" strike="noStrike">
              <a:latin typeface="Arial"/>
            </a:endParaRPr>
          </a:p>
          <a:p>
            <a:pPr>
              <a:lnSpc>
                <a:spcPct val="100000"/>
              </a:lnSpc>
            </a:pPr>
            <a:r>
              <a:rPr b="0" lang="de-AT" sz="1600" spc="-1" strike="noStrike">
                <a:solidFill>
                  <a:srgbClr val="000000"/>
                </a:solidFill>
                <a:latin typeface="Source Sans Pro"/>
                <a:ea typeface="DejaVu Sans"/>
              </a:rPr>
              <a:t>posibles de un experimento. Cada elemento de </a:t>
            </a:r>
            <a:r>
              <a:rPr b="1" lang="de-AT" sz="1600" spc="-1" strike="noStrike">
                <a:solidFill>
                  <a:srgbClr val="000000"/>
                </a:solidFill>
                <a:latin typeface="Source Sans Pro"/>
                <a:ea typeface="DejaVu Sans"/>
              </a:rPr>
              <a:t>S</a:t>
            </a:r>
            <a:r>
              <a:rPr b="0" lang="de-AT" sz="1600" spc="-1" strike="noStrike">
                <a:solidFill>
                  <a:srgbClr val="000000"/>
                </a:solidFill>
                <a:latin typeface="Source Sans Pro"/>
                <a:ea typeface="DejaVu Sans"/>
              </a:rPr>
              <a:t> se denomina </a:t>
            </a:r>
            <a:r>
              <a:rPr b="1" lang="de-AT" sz="1600" spc="-1" strike="noStrike">
                <a:solidFill>
                  <a:srgbClr val="000000"/>
                </a:solidFill>
                <a:latin typeface="Source Sans Pro"/>
                <a:ea typeface="DejaVu Sans"/>
              </a:rPr>
              <a:t>Punto Muestral</a:t>
            </a:r>
            <a:r>
              <a:rPr b="0" lang="de-AT" sz="1600" spc="-1" strike="noStrike">
                <a:solidFill>
                  <a:srgbClr val="000000"/>
                </a:solidFill>
                <a:latin typeface="Source Sans Pro"/>
                <a:ea typeface="DejaVu Sans"/>
              </a:rPr>
              <a:t>.</a:t>
            </a:r>
            <a:endParaRPr b="0" lang="es-MX" sz="1600" spc="-1" strike="noStrike">
              <a:latin typeface="Arial"/>
            </a:endParaRPr>
          </a:p>
          <a:p>
            <a:pPr>
              <a:lnSpc>
                <a:spcPct val="100000"/>
              </a:lnSpc>
            </a:pPr>
            <a:endParaRPr b="0" lang="es-MX" sz="1600" spc="-1" strike="noStrike">
              <a:latin typeface="Arial"/>
            </a:endParaRPr>
          </a:p>
          <a:p>
            <a:pPr>
              <a:lnSpc>
                <a:spcPct val="100000"/>
              </a:lnSpc>
            </a:pPr>
            <a:r>
              <a:rPr b="0" lang="de-AT" sz="1600" spc="-1" strike="noStrike">
                <a:solidFill>
                  <a:srgbClr val="000000"/>
                </a:solidFill>
                <a:latin typeface="Source Sans Pro"/>
                <a:ea typeface="DejaVu Sans"/>
              </a:rPr>
              <a:t>Según la naturaleza del experimento, los puntos muestrales pueden determinar que </a:t>
            </a:r>
            <a:r>
              <a:rPr b="1" lang="de-AT" sz="1600" spc="-1" strike="noStrike">
                <a:solidFill>
                  <a:srgbClr val="000000"/>
                </a:solidFill>
                <a:latin typeface="Source Sans Pro"/>
                <a:ea typeface="DejaVu Sans"/>
              </a:rPr>
              <a:t>S</a:t>
            </a:r>
            <a:r>
              <a:rPr b="0" lang="de-AT" sz="1600" spc="-1" strike="noStrike">
                <a:solidFill>
                  <a:srgbClr val="000000"/>
                </a:solidFill>
                <a:latin typeface="Source Sans Pro"/>
                <a:ea typeface="DejaVu Sans"/>
              </a:rPr>
              <a:t> sea </a:t>
            </a:r>
            <a:r>
              <a:rPr b="1" lang="de-AT" sz="1600" spc="-1" strike="noStrike">
                <a:solidFill>
                  <a:srgbClr val="000000"/>
                </a:solidFill>
                <a:latin typeface="Source Sans Pro"/>
                <a:ea typeface="DejaVu Sans"/>
              </a:rPr>
              <a:t>discreto</a:t>
            </a:r>
            <a:r>
              <a:rPr b="0" lang="de-AT" sz="1600" spc="-1" strike="noStrike">
                <a:solidFill>
                  <a:srgbClr val="000000"/>
                </a:solidFill>
                <a:latin typeface="Source Sans Pro"/>
                <a:ea typeface="DejaVu Sans"/>
              </a:rPr>
              <a:t> o </a:t>
            </a:r>
            <a:r>
              <a:rPr b="1" lang="de-AT" sz="1600" spc="-1" strike="noStrike">
                <a:solidFill>
                  <a:srgbClr val="000000"/>
                </a:solidFill>
                <a:latin typeface="Source Sans Pro"/>
                <a:ea typeface="DejaVu Sans"/>
              </a:rPr>
              <a:t>continuo</a:t>
            </a:r>
            <a:r>
              <a:rPr b="0" lang="de-AT" sz="1600" spc="-1" strike="noStrike">
                <a:solidFill>
                  <a:srgbClr val="000000"/>
                </a:solidFill>
                <a:latin typeface="Source Sans Pro"/>
                <a:ea typeface="DejaVu Sans"/>
              </a:rPr>
              <a:t>.</a:t>
            </a:r>
            <a:endParaRPr b="0" lang="es-MX" sz="1600" spc="-1" strike="noStrike">
              <a:latin typeface="Arial"/>
            </a:endParaRPr>
          </a:p>
          <a:p>
            <a:pPr>
              <a:lnSpc>
                <a:spcPct val="100000"/>
              </a:lnSpc>
            </a:pPr>
            <a:endParaRPr b="0" lang="es-MX" sz="1600" spc="-1" strike="noStrike">
              <a:latin typeface="Arial"/>
            </a:endParaRPr>
          </a:p>
          <a:p>
            <a:pPr>
              <a:lnSpc>
                <a:spcPct val="100000"/>
              </a:lnSpc>
            </a:pPr>
            <a:r>
              <a:rPr b="1" lang="de-AT" sz="1600" spc="-1" strike="noStrike">
                <a:solidFill>
                  <a:srgbClr val="000000"/>
                </a:solidFill>
                <a:latin typeface="Source Sans Pro"/>
                <a:ea typeface="DejaVu Sans"/>
              </a:rPr>
              <a:t>S</a:t>
            </a:r>
            <a:r>
              <a:rPr b="0" lang="de-AT" sz="1600" spc="-1" strike="noStrike">
                <a:solidFill>
                  <a:srgbClr val="000000"/>
                </a:solidFill>
                <a:latin typeface="Source Sans Pro"/>
                <a:ea typeface="DejaVu Sans"/>
              </a:rPr>
              <a:t> es </a:t>
            </a:r>
            <a:r>
              <a:rPr b="1" lang="de-AT" sz="1600" spc="-1" strike="noStrike">
                <a:solidFill>
                  <a:srgbClr val="000000"/>
                </a:solidFill>
                <a:latin typeface="Source Sans Pro"/>
                <a:ea typeface="DejaVu Sans"/>
              </a:rPr>
              <a:t>discreto</a:t>
            </a:r>
            <a:r>
              <a:rPr b="0" lang="de-AT" sz="1600" spc="-1" strike="noStrike">
                <a:solidFill>
                  <a:srgbClr val="000000"/>
                </a:solidFill>
                <a:latin typeface="Source Sans Pro"/>
                <a:ea typeface="DejaVu Sans"/>
              </a:rPr>
              <a:t> si sus elementos pueden ponerse en correspondencia con los números</a:t>
            </a:r>
            <a:endParaRPr b="0" lang="es-MX" sz="1600" spc="-1" strike="noStrike">
              <a:latin typeface="Arial"/>
            </a:endParaRPr>
          </a:p>
          <a:p>
            <a:pPr>
              <a:lnSpc>
                <a:spcPct val="100000"/>
              </a:lnSpc>
            </a:pPr>
            <a:r>
              <a:rPr b="0" lang="de-AT" sz="1600" spc="-1" strike="noStrike">
                <a:solidFill>
                  <a:srgbClr val="000000"/>
                </a:solidFill>
                <a:latin typeface="Source Sans Pro"/>
                <a:ea typeface="DejaVu Sans"/>
              </a:rPr>
              <a:t>naturales. En este caso </a:t>
            </a:r>
            <a:r>
              <a:rPr b="1" lang="de-AT" sz="1600" spc="-1" strike="noStrike">
                <a:solidFill>
                  <a:srgbClr val="000000"/>
                </a:solidFill>
                <a:latin typeface="Source Sans Pro"/>
                <a:ea typeface="DejaVu Sans"/>
              </a:rPr>
              <a:t>S</a:t>
            </a:r>
            <a:r>
              <a:rPr b="0" lang="de-AT" sz="1600" spc="-1" strike="noStrike">
                <a:solidFill>
                  <a:srgbClr val="000000"/>
                </a:solidFill>
                <a:latin typeface="Source Sans Pro"/>
                <a:ea typeface="DejaVu Sans"/>
              </a:rPr>
              <a:t> puede se </a:t>
            </a:r>
            <a:r>
              <a:rPr b="1" lang="de-AT" sz="1600" spc="-1" strike="noStrike">
                <a:solidFill>
                  <a:srgbClr val="000000"/>
                </a:solidFill>
                <a:latin typeface="Source Sans Pro"/>
                <a:ea typeface="DejaVu Sans"/>
              </a:rPr>
              <a:t>finito</a:t>
            </a:r>
            <a:r>
              <a:rPr b="0" lang="de-AT" sz="1600" spc="-1" strike="noStrike">
                <a:solidFill>
                  <a:srgbClr val="000000"/>
                </a:solidFill>
                <a:latin typeface="Source Sans Pro"/>
                <a:ea typeface="DejaVu Sans"/>
              </a:rPr>
              <a:t> o i</a:t>
            </a:r>
            <a:r>
              <a:rPr b="1" lang="de-AT" sz="1600" spc="-1" strike="noStrike">
                <a:solidFill>
                  <a:srgbClr val="000000"/>
                </a:solidFill>
                <a:latin typeface="Source Sans Pro"/>
                <a:ea typeface="DejaVu Sans"/>
              </a:rPr>
              <a:t>nfinito</a:t>
            </a:r>
            <a:r>
              <a:rPr b="0" lang="de-AT" sz="1600" spc="-1" strike="noStrike">
                <a:solidFill>
                  <a:srgbClr val="000000"/>
                </a:solidFill>
                <a:latin typeface="Source Sans Pro"/>
                <a:ea typeface="DejaVu Sans"/>
              </a:rPr>
              <a:t>.</a:t>
            </a:r>
            <a:endParaRPr b="0" lang="es-MX" sz="1600" spc="-1" strike="noStrike">
              <a:latin typeface="Arial"/>
            </a:endParaRPr>
          </a:p>
          <a:p>
            <a:pPr>
              <a:lnSpc>
                <a:spcPct val="100000"/>
              </a:lnSpc>
            </a:pPr>
            <a:endParaRPr b="0" lang="es-MX" sz="1600" spc="-1" strike="noStrike">
              <a:latin typeface="Arial"/>
            </a:endParaRPr>
          </a:p>
          <a:p>
            <a:pPr>
              <a:lnSpc>
                <a:spcPct val="100000"/>
              </a:lnSpc>
            </a:pPr>
            <a:r>
              <a:rPr b="1" lang="de-AT" sz="1600" spc="-1" strike="noStrike">
                <a:solidFill>
                  <a:srgbClr val="000000"/>
                </a:solidFill>
                <a:latin typeface="Source Sans Pro"/>
                <a:ea typeface="DejaVu Sans"/>
              </a:rPr>
              <a:t>S</a:t>
            </a:r>
            <a:r>
              <a:rPr b="0" lang="de-AT" sz="1600" spc="-1" strike="noStrike">
                <a:solidFill>
                  <a:srgbClr val="000000"/>
                </a:solidFill>
                <a:latin typeface="Source Sans Pro"/>
                <a:ea typeface="DejaVu Sans"/>
              </a:rPr>
              <a:t> es </a:t>
            </a:r>
            <a:r>
              <a:rPr b="1" lang="de-AT" sz="1600" spc="-1" strike="noStrike">
                <a:solidFill>
                  <a:srgbClr val="000000"/>
                </a:solidFill>
                <a:latin typeface="Source Sans Pro"/>
                <a:ea typeface="DejaVu Sans"/>
              </a:rPr>
              <a:t>continuo</a:t>
            </a:r>
            <a:r>
              <a:rPr b="0" lang="de-AT" sz="1600" spc="-1" strike="noStrike">
                <a:solidFill>
                  <a:srgbClr val="000000"/>
                </a:solidFill>
                <a:latin typeface="Source Sans Pro"/>
                <a:ea typeface="DejaVu Sans"/>
              </a:rPr>
              <a:t> si los resultados corresponden a algún intervalo de los números reales. En este caso </a:t>
            </a:r>
            <a:r>
              <a:rPr b="1" lang="de-AT" sz="1600" spc="-1" strike="noStrike">
                <a:solidFill>
                  <a:srgbClr val="000000"/>
                </a:solidFill>
                <a:latin typeface="Source Sans Pro"/>
                <a:ea typeface="DejaVu Sans"/>
              </a:rPr>
              <a:t>S</a:t>
            </a:r>
            <a:r>
              <a:rPr b="0" lang="de-AT" sz="1600" spc="-1" strike="noStrike">
                <a:solidFill>
                  <a:srgbClr val="000000"/>
                </a:solidFill>
                <a:latin typeface="Source Sans Pro"/>
                <a:ea typeface="DejaVu Sans"/>
              </a:rPr>
              <a:t> es </a:t>
            </a:r>
            <a:r>
              <a:rPr b="1" lang="de-AT" sz="1600" spc="-1" strike="noStrike">
                <a:solidFill>
                  <a:srgbClr val="000000"/>
                </a:solidFill>
                <a:latin typeface="Source Sans Pro"/>
                <a:ea typeface="DejaVu Sans"/>
              </a:rPr>
              <a:t>infinito</a:t>
            </a:r>
            <a:r>
              <a:rPr b="0" lang="de-AT" sz="1600" spc="-1" strike="noStrike">
                <a:solidFill>
                  <a:srgbClr val="000000"/>
                </a:solidFill>
                <a:latin typeface="Source Sans Pro"/>
                <a:ea typeface="DejaVu Sans"/>
              </a:rPr>
              <a:t> por definición.</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2" name="CustomShape 1"/>
          <p:cNvSpPr/>
          <p:nvPr/>
        </p:nvSpPr>
        <p:spPr>
          <a:xfrm>
            <a:off x="502920" y="90720"/>
            <a:ext cx="9070920" cy="946080"/>
          </a:xfrm>
          <a:prstGeom prst="rect">
            <a:avLst/>
          </a:prstGeom>
          <a:noFill/>
          <a:ln w="0">
            <a:noFill/>
          </a:ln>
        </p:spPr>
        <p:style>
          <a:lnRef idx="0"/>
          <a:fillRef idx="0"/>
          <a:effectRef idx="0"/>
          <a:fontRef idx="minor"/>
        </p:style>
        <p:txBody>
          <a:bodyPr lIns="0" rIns="0" tIns="0" bIns="0" anchor="b">
            <a:normAutofit/>
          </a:bodyPr>
          <a:p>
            <a:pPr>
              <a:lnSpc>
                <a:spcPct val="100000"/>
              </a:lnSpc>
            </a:pPr>
            <a:r>
              <a:rPr b="0" lang="de-AT" sz="4500" spc="-1" strike="noStrike">
                <a:solidFill>
                  <a:srgbClr val="ffffff"/>
                </a:solidFill>
                <a:latin typeface="Source Sans Pro Light"/>
                <a:ea typeface="DejaVu Sans"/>
              </a:rPr>
              <a:t>ESPACIO MUESTRAL</a:t>
            </a:r>
            <a:endParaRPr b="0" lang="es-MX" sz="4500" spc="-1" strike="noStrike">
              <a:latin typeface="Arial"/>
            </a:endParaRPr>
          </a:p>
        </p:txBody>
      </p:sp>
      <p:pic>
        <p:nvPicPr>
          <p:cNvPr id="203" name="" descr=""/>
          <p:cNvPicPr/>
          <p:nvPr/>
        </p:nvPicPr>
        <p:blipFill>
          <a:blip r:embed="rId2"/>
          <a:stretch/>
        </p:blipFill>
        <p:spPr>
          <a:xfrm>
            <a:off x="1027800" y="1235160"/>
            <a:ext cx="8132040" cy="4322520"/>
          </a:xfrm>
          <a:prstGeom prst="rect">
            <a:avLst/>
          </a:prstGeom>
          <a:ln w="1800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4" name="CustomShape 1"/>
          <p:cNvSpPr/>
          <p:nvPr/>
        </p:nvSpPr>
        <p:spPr>
          <a:xfrm>
            <a:off x="347400" y="68400"/>
            <a:ext cx="9070920" cy="946080"/>
          </a:xfrm>
          <a:prstGeom prst="rect">
            <a:avLst/>
          </a:prstGeom>
          <a:noFill/>
          <a:ln w="0">
            <a:noFill/>
          </a:ln>
        </p:spPr>
        <p:style>
          <a:lnRef idx="0"/>
          <a:fillRef idx="0"/>
          <a:effectRef idx="0"/>
          <a:fontRef idx="minor"/>
        </p:style>
        <p:txBody>
          <a:bodyPr lIns="0" rIns="0" tIns="0" bIns="0" anchor="b">
            <a:normAutofit/>
          </a:bodyPr>
          <a:p>
            <a:pPr>
              <a:lnSpc>
                <a:spcPct val="100000"/>
              </a:lnSpc>
            </a:pPr>
            <a:r>
              <a:rPr b="0" lang="de-AT" sz="4500" spc="-1" strike="noStrike">
                <a:solidFill>
                  <a:srgbClr val="ffffff"/>
                </a:solidFill>
                <a:latin typeface="Source Sans Pro Light"/>
                <a:ea typeface="DejaVu Sans"/>
              </a:rPr>
              <a:t>EVENTOS</a:t>
            </a:r>
            <a:endParaRPr b="0" lang="es-MX" sz="4500" spc="-1" strike="noStrike">
              <a:latin typeface="Arial"/>
            </a:endParaRPr>
          </a:p>
        </p:txBody>
      </p:sp>
      <p:sp>
        <p:nvSpPr>
          <p:cNvPr id="205" name="CustomShape 2"/>
          <p:cNvSpPr/>
          <p:nvPr/>
        </p:nvSpPr>
        <p:spPr>
          <a:xfrm>
            <a:off x="360000" y="1080000"/>
            <a:ext cx="8999280" cy="1259640"/>
          </a:xfrm>
          <a:prstGeom prst="rect">
            <a:avLst/>
          </a:prstGeom>
          <a:noFill/>
          <a:ln w="18000">
            <a:noFill/>
          </a:ln>
        </p:spPr>
        <p:style>
          <a:lnRef idx="0"/>
          <a:fillRef idx="0"/>
          <a:effectRef idx="0"/>
          <a:fontRef idx="minor"/>
        </p:style>
        <p:txBody>
          <a:bodyPr lIns="36000" rIns="36000" tIns="36000" bIns="36000" anchor="ctr">
            <a:noAutofit/>
          </a:bodyPr>
          <a:p>
            <a:pPr>
              <a:lnSpc>
                <a:spcPct val="100000"/>
              </a:lnSpc>
            </a:pPr>
            <a:r>
              <a:rPr b="0" lang="de-AT" sz="2200" spc="-1" strike="noStrike">
                <a:solidFill>
                  <a:srgbClr val="000000"/>
                </a:solidFill>
                <a:latin typeface="Source Sans Pro"/>
                <a:ea typeface="DejaVu Sans"/>
              </a:rPr>
              <a:t>Un </a:t>
            </a:r>
            <a:r>
              <a:rPr b="1" lang="de-AT" sz="2200" spc="-1" strike="noStrike">
                <a:solidFill>
                  <a:srgbClr val="000000"/>
                </a:solidFill>
                <a:latin typeface="Source Sans Pro"/>
                <a:ea typeface="DejaVu Sans"/>
              </a:rPr>
              <a:t>evento</a:t>
            </a:r>
            <a:r>
              <a:rPr b="0" lang="de-AT" sz="2200" spc="-1" strike="noStrike">
                <a:solidFill>
                  <a:srgbClr val="000000"/>
                </a:solidFill>
                <a:latin typeface="Source Sans Pro"/>
                <a:ea typeface="DejaVu Sans"/>
              </a:rPr>
              <a:t> es algún subconjunto del Espacio Muestral S. Se pueden usar letras mayúsculas para denotar eventos: A, B, . . . También se pueden usar índices E 1 , E 2 , . . . .</a:t>
            </a:r>
            <a:endParaRPr b="0" lang="es-MX" sz="2200" spc="-1" strike="noStrike">
              <a:latin typeface="Arial"/>
            </a:endParaRPr>
          </a:p>
        </p:txBody>
      </p:sp>
      <p:pic>
        <p:nvPicPr>
          <p:cNvPr id="206" name="" descr=""/>
          <p:cNvPicPr/>
          <p:nvPr/>
        </p:nvPicPr>
        <p:blipFill>
          <a:blip r:embed="rId2"/>
          <a:stretch/>
        </p:blipFill>
        <p:spPr>
          <a:xfrm>
            <a:off x="2880000" y="2667960"/>
            <a:ext cx="4139640" cy="25707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7" name="CustomShape 1"/>
          <p:cNvSpPr/>
          <p:nvPr/>
        </p:nvSpPr>
        <p:spPr>
          <a:xfrm>
            <a:off x="502920" y="90720"/>
            <a:ext cx="9070920" cy="946080"/>
          </a:xfrm>
          <a:prstGeom prst="rect">
            <a:avLst/>
          </a:prstGeom>
          <a:noFill/>
          <a:ln w="0">
            <a:noFill/>
          </a:ln>
        </p:spPr>
        <p:style>
          <a:lnRef idx="0"/>
          <a:fillRef idx="0"/>
          <a:effectRef idx="0"/>
          <a:fontRef idx="minor"/>
        </p:style>
        <p:txBody>
          <a:bodyPr lIns="0" rIns="0" tIns="0" bIns="0" anchor="b">
            <a:normAutofit/>
          </a:bodyPr>
          <a:p>
            <a:pPr>
              <a:lnSpc>
                <a:spcPct val="100000"/>
              </a:lnSpc>
            </a:pPr>
            <a:r>
              <a:rPr b="0" lang="de-AT" sz="4500" spc="-1" strike="noStrike">
                <a:solidFill>
                  <a:srgbClr val="ffffff"/>
                </a:solidFill>
                <a:latin typeface="Source Sans Pro Light"/>
                <a:ea typeface="DejaVu Sans"/>
              </a:rPr>
              <a:t>EVENTOS</a:t>
            </a:r>
            <a:endParaRPr b="0" lang="es-MX" sz="4500" spc="-1" strike="noStrike">
              <a:latin typeface="Arial"/>
            </a:endParaRPr>
          </a:p>
        </p:txBody>
      </p:sp>
      <p:sp>
        <p:nvSpPr>
          <p:cNvPr id="208" name="CustomShape 2"/>
          <p:cNvSpPr/>
          <p:nvPr/>
        </p:nvSpPr>
        <p:spPr>
          <a:xfrm>
            <a:off x="540000" y="1260000"/>
            <a:ext cx="8999280" cy="1949400"/>
          </a:xfrm>
          <a:prstGeom prst="rect">
            <a:avLst/>
          </a:prstGeom>
          <a:noFill/>
          <a:ln w="18000">
            <a:noFill/>
          </a:ln>
        </p:spPr>
        <p:style>
          <a:lnRef idx="0"/>
          <a:fillRef idx="0"/>
          <a:effectRef idx="0"/>
          <a:fontRef idx="minor"/>
        </p:style>
        <p:txBody>
          <a:bodyPr lIns="36000" rIns="36000" tIns="36000" bIns="36000" anchor="ctr">
            <a:noAutofit/>
          </a:bodyPr>
          <a:p>
            <a:pPr>
              <a:lnSpc>
                <a:spcPct val="100000"/>
              </a:lnSpc>
            </a:pPr>
            <a:r>
              <a:rPr b="1" lang="de-AT" sz="1600" spc="-1" strike="noStrike">
                <a:solidFill>
                  <a:srgbClr val="000000"/>
                </a:solidFill>
                <a:latin typeface="Source Sans Pro"/>
                <a:ea typeface="DejaVu Sans"/>
              </a:rPr>
              <a:t>Ejemplo: evento en un espacio muestral discreto</a:t>
            </a:r>
            <a:endParaRPr b="0" lang="es-MX" sz="1600" spc="-1" strike="noStrike">
              <a:latin typeface="Arial"/>
            </a:endParaRPr>
          </a:p>
          <a:p>
            <a:pPr>
              <a:lnSpc>
                <a:spcPct val="100000"/>
              </a:lnSpc>
            </a:pPr>
            <a:r>
              <a:rPr b="0" lang="de-AT" sz="1600" spc="-1" strike="noStrike">
                <a:solidFill>
                  <a:srgbClr val="000000"/>
                </a:solidFill>
                <a:latin typeface="Source Sans Pro"/>
                <a:ea typeface="DejaVu Sans"/>
              </a:rPr>
              <a:t>Experimento: Lanzar un dado y observar el resultado</a:t>
            </a:r>
            <a:endParaRPr b="0" lang="es-MX" sz="1600" spc="-1" strike="noStrike">
              <a:latin typeface="Arial"/>
            </a:endParaRPr>
          </a:p>
          <a:p>
            <a:pPr>
              <a:lnSpc>
                <a:spcPct val="100000"/>
              </a:lnSpc>
            </a:pPr>
            <a:r>
              <a:rPr b="0" lang="de-AT" sz="1600" spc="-1" strike="noStrike">
                <a:solidFill>
                  <a:srgbClr val="000000"/>
                </a:solidFill>
                <a:latin typeface="Source Sans Pro"/>
                <a:ea typeface="DejaVu Sans"/>
              </a:rPr>
              <a:t>Espacio Muestral:</a:t>
            </a:r>
            <a:endParaRPr b="0" lang="es-MX" sz="1600" spc="-1" strike="noStrike">
              <a:latin typeface="Arial"/>
            </a:endParaRPr>
          </a:p>
          <a:p>
            <a:pPr>
              <a:lnSpc>
                <a:spcPct val="100000"/>
              </a:lnSpc>
            </a:pPr>
            <a:r>
              <a:rPr b="0" lang="de-AT" sz="1600" spc="-1" strike="noStrike">
                <a:solidFill>
                  <a:srgbClr val="000000"/>
                </a:solidFill>
                <a:latin typeface="Source Sans Pro"/>
                <a:ea typeface="DejaVu Sans"/>
              </a:rPr>
              <a:t>S = {1, 2, 3, 4, 5, 6}</a:t>
            </a:r>
            <a:endParaRPr b="0" lang="es-MX" sz="1600" spc="-1" strike="noStrike">
              <a:latin typeface="Arial"/>
            </a:endParaRPr>
          </a:p>
          <a:p>
            <a:pPr>
              <a:lnSpc>
                <a:spcPct val="100000"/>
              </a:lnSpc>
            </a:pPr>
            <a:r>
              <a:rPr b="0" lang="de-AT" sz="1600" spc="-1" strike="noStrike">
                <a:solidFill>
                  <a:srgbClr val="000000"/>
                </a:solidFill>
                <a:latin typeface="Source Sans Pro"/>
                <a:ea typeface="DejaVu Sans"/>
              </a:rPr>
              <a:t>Describa el evento de interés:</a:t>
            </a:r>
            <a:endParaRPr b="0" lang="es-MX" sz="1600" spc="-1" strike="noStrike">
              <a:latin typeface="Arial"/>
            </a:endParaRPr>
          </a:p>
          <a:p>
            <a:pPr>
              <a:lnSpc>
                <a:spcPct val="100000"/>
              </a:lnSpc>
            </a:pPr>
            <a:r>
              <a:rPr b="0" lang="de-AT" sz="1600" spc="-1" strike="noStrike">
                <a:solidFill>
                  <a:srgbClr val="000000"/>
                </a:solidFill>
                <a:latin typeface="Source Sans Pro"/>
                <a:ea typeface="DejaVu Sans"/>
              </a:rPr>
              <a:t>                                </a:t>
            </a:r>
            <a:r>
              <a:rPr b="0" lang="de-AT" sz="1600" spc="-1" strike="noStrike">
                <a:solidFill>
                  <a:srgbClr val="000000"/>
                </a:solidFill>
                <a:latin typeface="Source Sans Pro"/>
                <a:ea typeface="DejaVu Sans"/>
              </a:rPr>
              <a:t>A: el resultado es un número par</a:t>
            </a:r>
            <a:endParaRPr b="0" lang="es-MX" sz="1600" spc="-1" strike="noStrike">
              <a:latin typeface="Arial"/>
            </a:endParaRPr>
          </a:p>
          <a:p>
            <a:pPr>
              <a:lnSpc>
                <a:spcPct val="100000"/>
              </a:lnSpc>
            </a:pPr>
            <a:r>
              <a:rPr b="0" lang="de-AT" sz="1600" spc="-1" strike="noStrike">
                <a:solidFill>
                  <a:srgbClr val="000000"/>
                </a:solidFill>
                <a:latin typeface="Source Sans Pro"/>
                <a:ea typeface="DejaVu Sans"/>
              </a:rPr>
              <a:t>Respuesta:</a:t>
            </a:r>
            <a:endParaRPr b="0" lang="es-MX" sz="1600" spc="-1" strike="noStrike">
              <a:latin typeface="Arial"/>
            </a:endParaRPr>
          </a:p>
          <a:p>
            <a:pPr>
              <a:lnSpc>
                <a:spcPct val="100000"/>
              </a:lnSpc>
            </a:pPr>
            <a:r>
              <a:rPr b="0" lang="de-AT" sz="1600" spc="-1" strike="noStrike">
                <a:solidFill>
                  <a:srgbClr val="000000"/>
                </a:solidFill>
                <a:latin typeface="Source Sans Pro"/>
                <a:ea typeface="DejaVu Sans"/>
              </a:rPr>
              <a:t>A = {2, 4, 6}</a:t>
            </a:r>
            <a:endParaRPr b="0" lang="es-MX" sz="1600" spc="-1" strike="noStrike">
              <a:latin typeface="Arial"/>
            </a:endParaRPr>
          </a:p>
          <a:p>
            <a:pPr>
              <a:lnSpc>
                <a:spcPct val="100000"/>
              </a:lnSpc>
            </a:pPr>
            <a:r>
              <a:rPr b="0" lang="de-AT" sz="1600" spc="-1" strike="noStrike">
                <a:solidFill>
                  <a:srgbClr val="000000"/>
                </a:solidFill>
                <a:latin typeface="Source Sans Pro"/>
                <a:ea typeface="DejaVu Sans"/>
              </a:rPr>
              <a:t>Representación gráfica con un Diagrama de Venn</a:t>
            </a:r>
            <a:endParaRPr b="0" lang="es-MX" sz="1600" spc="-1" strike="noStrike">
              <a:latin typeface="Arial"/>
            </a:endParaRPr>
          </a:p>
        </p:txBody>
      </p:sp>
      <p:pic>
        <p:nvPicPr>
          <p:cNvPr id="209" name="" descr=""/>
          <p:cNvPicPr/>
          <p:nvPr/>
        </p:nvPicPr>
        <p:blipFill>
          <a:blip r:embed="rId2"/>
          <a:stretch/>
        </p:blipFill>
        <p:spPr>
          <a:xfrm>
            <a:off x="3533040" y="3498120"/>
            <a:ext cx="2913120" cy="1731960"/>
          </a:xfrm>
          <a:prstGeom prst="rect">
            <a:avLst/>
          </a:prstGeom>
          <a:ln w="1800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0" name="CustomShape 1"/>
          <p:cNvSpPr/>
          <p:nvPr/>
        </p:nvSpPr>
        <p:spPr>
          <a:xfrm>
            <a:off x="502920" y="90720"/>
            <a:ext cx="9070920" cy="946080"/>
          </a:xfrm>
          <a:prstGeom prst="rect">
            <a:avLst/>
          </a:prstGeom>
          <a:noFill/>
          <a:ln w="0">
            <a:noFill/>
          </a:ln>
        </p:spPr>
        <p:style>
          <a:lnRef idx="0"/>
          <a:fillRef idx="0"/>
          <a:effectRef idx="0"/>
          <a:fontRef idx="minor"/>
        </p:style>
        <p:txBody>
          <a:bodyPr lIns="0" rIns="0" tIns="0" bIns="0" anchor="b">
            <a:normAutofit/>
          </a:bodyPr>
          <a:p>
            <a:pPr>
              <a:lnSpc>
                <a:spcPct val="100000"/>
              </a:lnSpc>
            </a:pPr>
            <a:r>
              <a:rPr b="0" lang="de-AT" sz="4500" spc="-1" strike="noStrike">
                <a:solidFill>
                  <a:srgbClr val="ffffff"/>
                </a:solidFill>
                <a:latin typeface="Source Sans Pro Light"/>
                <a:ea typeface="DejaVu Sans"/>
              </a:rPr>
              <a:t>EVENTOS</a:t>
            </a:r>
            <a:endParaRPr b="0" lang="es-MX" sz="4500" spc="-1" strike="noStrike">
              <a:latin typeface="Arial"/>
            </a:endParaRPr>
          </a:p>
        </p:txBody>
      </p:sp>
      <p:sp>
        <p:nvSpPr>
          <p:cNvPr id="211" name="CustomShape 2"/>
          <p:cNvSpPr/>
          <p:nvPr/>
        </p:nvSpPr>
        <p:spPr>
          <a:xfrm>
            <a:off x="540000" y="1845720"/>
            <a:ext cx="8999280" cy="2653560"/>
          </a:xfrm>
          <a:prstGeom prst="rect">
            <a:avLst/>
          </a:prstGeom>
          <a:noFill/>
          <a:ln w="18000">
            <a:noFill/>
          </a:ln>
        </p:spPr>
        <p:style>
          <a:lnRef idx="0"/>
          <a:fillRef idx="0"/>
          <a:effectRef idx="0"/>
          <a:fontRef idx="minor"/>
        </p:style>
        <p:txBody>
          <a:bodyPr lIns="36000" rIns="36000" tIns="36000" bIns="36000" anchor="ctr">
            <a:noAutofit/>
          </a:bodyPr>
          <a:p>
            <a:pPr>
              <a:lnSpc>
                <a:spcPct val="100000"/>
              </a:lnSpc>
            </a:pPr>
            <a:r>
              <a:rPr b="1" lang="de-AT" sz="1600" spc="-1" strike="noStrike">
                <a:solidFill>
                  <a:srgbClr val="000000"/>
                </a:solidFill>
                <a:latin typeface="Source Sans Pro"/>
                <a:ea typeface="DejaVu Sans"/>
              </a:rPr>
              <a:t>Ejemplo: evento en un espacio muestral continuo</a:t>
            </a:r>
            <a:endParaRPr b="0" lang="es-MX" sz="1600" spc="-1" strike="noStrike">
              <a:latin typeface="Arial"/>
            </a:endParaRPr>
          </a:p>
          <a:p>
            <a:pPr>
              <a:lnSpc>
                <a:spcPct val="100000"/>
              </a:lnSpc>
            </a:pPr>
            <a:r>
              <a:rPr b="0" lang="de-AT" sz="1600" spc="-1" strike="noStrike">
                <a:solidFill>
                  <a:srgbClr val="000000"/>
                </a:solidFill>
                <a:latin typeface="Source Sans Pro"/>
                <a:ea typeface="DejaVu Sans"/>
              </a:rPr>
              <a:t>Dado el espacio muestral</a:t>
            </a:r>
            <a:endParaRPr b="0" lang="es-MX" sz="1600" spc="-1" strike="noStrike">
              <a:latin typeface="Arial"/>
            </a:endParaRPr>
          </a:p>
          <a:p>
            <a:pPr>
              <a:lnSpc>
                <a:spcPct val="100000"/>
              </a:lnSpc>
            </a:pPr>
            <a:endParaRPr b="0" lang="es-MX" sz="1600" spc="-1" strike="noStrike">
              <a:latin typeface="Arial"/>
            </a:endParaRPr>
          </a:p>
          <a:p>
            <a:pPr>
              <a:lnSpc>
                <a:spcPct val="100000"/>
              </a:lnSpc>
            </a:pPr>
            <a:endParaRPr b="0" lang="es-MX" sz="1600" spc="-1" strike="noStrike">
              <a:latin typeface="Arial"/>
            </a:endParaRPr>
          </a:p>
          <a:p>
            <a:pPr>
              <a:lnSpc>
                <a:spcPct val="100000"/>
              </a:lnSpc>
            </a:pPr>
            <a:r>
              <a:rPr b="0" lang="de-AT" sz="1600" spc="-1" strike="noStrike">
                <a:solidFill>
                  <a:srgbClr val="000000"/>
                </a:solidFill>
                <a:latin typeface="Source Sans Pro"/>
                <a:ea typeface="DejaVu Sans"/>
              </a:rPr>
              <a:t>donde t es la vida en años de cierto componente electrónico, el evento A de que el componente falle antes de que finalice el quinto año es el subconjunto</a:t>
            </a:r>
            <a:endParaRPr b="0" lang="es-MX" sz="1600" spc="-1" strike="noStrike">
              <a:latin typeface="Arial"/>
            </a:endParaRPr>
          </a:p>
          <a:p>
            <a:pPr>
              <a:lnSpc>
                <a:spcPct val="100000"/>
              </a:lnSpc>
            </a:pPr>
            <a:endParaRPr b="0" lang="es-MX" sz="1600" spc="-1" strike="noStrike">
              <a:latin typeface="Arial"/>
            </a:endParaRPr>
          </a:p>
          <a:p>
            <a:pPr>
              <a:lnSpc>
                <a:spcPct val="100000"/>
              </a:lnSpc>
            </a:pPr>
            <a:endParaRPr b="0" lang="es-MX" sz="1600" spc="-1" strike="noStrike">
              <a:latin typeface="Arial"/>
            </a:endParaRPr>
          </a:p>
          <a:p>
            <a:pPr>
              <a:lnSpc>
                <a:spcPct val="100000"/>
              </a:lnSpc>
            </a:pPr>
            <a:endParaRPr b="0" lang="es-MX" sz="1600" spc="-1" strike="noStrike">
              <a:latin typeface="Arial"/>
            </a:endParaRPr>
          </a:p>
          <a:p>
            <a:pPr>
              <a:lnSpc>
                <a:spcPct val="100000"/>
              </a:lnSpc>
            </a:pPr>
            <a:endParaRPr b="0" lang="es-MX" sz="1600" spc="-1" strike="noStrike">
              <a:latin typeface="Arial"/>
            </a:endParaRPr>
          </a:p>
          <a:p>
            <a:pPr>
              <a:lnSpc>
                <a:spcPct val="100000"/>
              </a:lnSpc>
            </a:pPr>
            <a:endParaRPr b="0" lang="es-MX" sz="1600" spc="-1" strike="noStrike">
              <a:latin typeface="Arial"/>
            </a:endParaRPr>
          </a:p>
        </p:txBody>
      </p:sp>
      <p:pic>
        <p:nvPicPr>
          <p:cNvPr id="212" name="" descr=""/>
          <p:cNvPicPr/>
          <p:nvPr/>
        </p:nvPicPr>
        <p:blipFill>
          <a:blip r:embed="rId2"/>
          <a:stretch/>
        </p:blipFill>
        <p:spPr>
          <a:xfrm>
            <a:off x="3556440" y="2335320"/>
            <a:ext cx="1596960" cy="339480"/>
          </a:xfrm>
          <a:prstGeom prst="rect">
            <a:avLst/>
          </a:prstGeom>
          <a:ln w="0">
            <a:noFill/>
          </a:ln>
        </p:spPr>
      </p:pic>
      <p:pic>
        <p:nvPicPr>
          <p:cNvPr id="213" name="" descr=""/>
          <p:cNvPicPr/>
          <p:nvPr/>
        </p:nvPicPr>
        <p:blipFill>
          <a:blip r:embed="rId3"/>
          <a:stretch/>
        </p:blipFill>
        <p:spPr>
          <a:xfrm>
            <a:off x="3364560" y="3308040"/>
            <a:ext cx="2494080" cy="4413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4" name="CustomShape 1"/>
          <p:cNvSpPr/>
          <p:nvPr/>
        </p:nvSpPr>
        <p:spPr>
          <a:xfrm>
            <a:off x="288720" y="90720"/>
            <a:ext cx="9070920" cy="946080"/>
          </a:xfrm>
          <a:prstGeom prst="rect">
            <a:avLst/>
          </a:prstGeom>
          <a:noFill/>
          <a:ln w="0">
            <a:noFill/>
          </a:ln>
        </p:spPr>
        <p:style>
          <a:lnRef idx="0"/>
          <a:fillRef idx="0"/>
          <a:effectRef idx="0"/>
          <a:fontRef idx="minor"/>
        </p:style>
        <p:txBody>
          <a:bodyPr lIns="0" rIns="0" tIns="0" bIns="0" anchor="b">
            <a:normAutofit/>
          </a:bodyPr>
          <a:p>
            <a:pPr>
              <a:lnSpc>
                <a:spcPct val="100000"/>
              </a:lnSpc>
            </a:pPr>
            <a:r>
              <a:rPr b="0" lang="de-AT" sz="4500" spc="-1" strike="noStrike">
                <a:solidFill>
                  <a:srgbClr val="ffffff"/>
                </a:solidFill>
                <a:latin typeface="Source Sans Pro Light"/>
                <a:ea typeface="DejaVu Sans"/>
              </a:rPr>
              <a:t>σ- ALGEBRA</a:t>
            </a:r>
            <a:endParaRPr b="0" lang="es-MX" sz="4500" spc="-1" strike="noStrike">
              <a:latin typeface="Arial"/>
            </a:endParaRPr>
          </a:p>
        </p:txBody>
      </p:sp>
      <p:pic>
        <p:nvPicPr>
          <p:cNvPr id="215" name="" descr=""/>
          <p:cNvPicPr/>
          <p:nvPr/>
        </p:nvPicPr>
        <p:blipFill>
          <a:blip r:embed="rId2"/>
          <a:stretch/>
        </p:blipFill>
        <p:spPr>
          <a:xfrm>
            <a:off x="171720" y="2499480"/>
            <a:ext cx="9406440" cy="2391120"/>
          </a:xfrm>
          <a:prstGeom prst="rect">
            <a:avLst/>
          </a:prstGeom>
          <a:ln w="18000">
            <a:noFill/>
          </a:ln>
        </p:spPr>
      </p:pic>
      <p:sp>
        <p:nvSpPr>
          <p:cNvPr id="216" name="CustomShape 2"/>
          <p:cNvSpPr/>
          <p:nvPr/>
        </p:nvSpPr>
        <p:spPr>
          <a:xfrm>
            <a:off x="180000" y="1348560"/>
            <a:ext cx="9719640" cy="11188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de-AT" sz="2200" spc="-1" strike="noStrike">
                <a:latin typeface="Source Sans Pro"/>
              </a:rPr>
              <a:t>σ- ALGEBRA</a:t>
            </a:r>
            <a:endParaRPr b="0" lang="es-MX" sz="2200" spc="-1" strike="noStrike">
              <a:latin typeface="Arial"/>
            </a:endParaRPr>
          </a:p>
          <a:p>
            <a:pPr>
              <a:lnSpc>
                <a:spcPct val="100000"/>
              </a:lnSpc>
            </a:pPr>
            <a:r>
              <a:rPr b="0" lang="de-AT" sz="1600" spc="-1" strike="noStrike">
                <a:latin typeface="Source Sans Pro"/>
              </a:rPr>
              <a:t>El soporte matemático natural para el estudio de las propiedades de los eventos es la Teoría de Conjuntos. Pero existe un álgebra formal específica para su estudio denominada σ-Algebra (sigma álgebra).</a:t>
            </a:r>
            <a:endParaRPr b="0" lang="es-MX" sz="16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7" name="CustomShape 1"/>
          <p:cNvSpPr/>
          <p:nvPr/>
        </p:nvSpPr>
        <p:spPr>
          <a:xfrm>
            <a:off x="347400" y="68400"/>
            <a:ext cx="9070920" cy="946080"/>
          </a:xfrm>
          <a:prstGeom prst="rect">
            <a:avLst/>
          </a:prstGeom>
          <a:noFill/>
          <a:ln w="0">
            <a:noFill/>
          </a:ln>
        </p:spPr>
        <p:style>
          <a:lnRef idx="0"/>
          <a:fillRef idx="0"/>
          <a:effectRef idx="0"/>
          <a:fontRef idx="minor"/>
        </p:style>
        <p:txBody>
          <a:bodyPr lIns="0" rIns="0" tIns="0" bIns="0" anchor="b">
            <a:normAutofit/>
          </a:bodyPr>
          <a:p>
            <a:pPr>
              <a:lnSpc>
                <a:spcPct val="100000"/>
              </a:lnSpc>
            </a:pPr>
            <a:r>
              <a:rPr b="0" lang="de-AT" sz="4500" spc="-1" strike="noStrike">
                <a:solidFill>
                  <a:srgbClr val="ffffff"/>
                </a:solidFill>
                <a:latin typeface="Source Sans Pro Light"/>
                <a:ea typeface="DejaVu Sans"/>
              </a:rPr>
              <a:t>PROBABILIDAD DE EVENTOS</a:t>
            </a:r>
            <a:endParaRPr b="0" lang="es-MX" sz="4500" spc="-1" strike="noStrike">
              <a:latin typeface="Arial"/>
            </a:endParaRPr>
          </a:p>
        </p:txBody>
      </p:sp>
      <p:sp>
        <p:nvSpPr>
          <p:cNvPr id="218" name="CustomShape 2"/>
          <p:cNvSpPr/>
          <p:nvPr/>
        </p:nvSpPr>
        <p:spPr>
          <a:xfrm>
            <a:off x="360000" y="2700000"/>
            <a:ext cx="8999280" cy="1259640"/>
          </a:xfrm>
          <a:prstGeom prst="rect">
            <a:avLst/>
          </a:prstGeom>
          <a:noFill/>
          <a:ln w="18000">
            <a:noFill/>
          </a:ln>
        </p:spPr>
        <p:style>
          <a:lnRef idx="0"/>
          <a:fillRef idx="0"/>
          <a:effectRef idx="0"/>
          <a:fontRef idx="minor"/>
        </p:style>
        <p:txBody>
          <a:bodyPr lIns="36000" rIns="36000" tIns="36000" bIns="36000" anchor="ctr">
            <a:noAutofit/>
          </a:bodyPr>
          <a:p>
            <a:pPr>
              <a:lnSpc>
                <a:spcPct val="100000"/>
              </a:lnSpc>
            </a:pPr>
            <a:r>
              <a:rPr b="0" lang="de-AT" sz="2200" spc="-1" strike="noStrike">
                <a:solidFill>
                  <a:srgbClr val="000000"/>
                </a:solidFill>
                <a:latin typeface="Source Sans Pro"/>
                <a:ea typeface="DejaVu Sans"/>
              </a:rPr>
              <a:t>El valor de la probabilidad de un evento es una medida de la certeza de su realización</a:t>
            </a:r>
            <a:endParaRPr b="0" lang="es-MX" sz="2200" spc="-1" strike="noStrike">
              <a:latin typeface="Arial"/>
            </a:endParaRPr>
          </a:p>
          <a:p>
            <a:pPr>
              <a:lnSpc>
                <a:spcPct val="100000"/>
              </a:lnSpc>
            </a:pPr>
            <a:endParaRPr b="0" lang="es-MX" sz="2200" spc="-1" strike="noStrike">
              <a:latin typeface="Arial"/>
            </a:endParaRPr>
          </a:p>
          <a:p>
            <a:pPr>
              <a:lnSpc>
                <a:spcPct val="100000"/>
              </a:lnSpc>
            </a:pPr>
            <a:r>
              <a:rPr b="0" lang="de-AT" sz="2200" spc="-1" strike="noStrike">
                <a:solidFill>
                  <a:srgbClr val="000000"/>
                </a:solidFill>
                <a:latin typeface="Source Sans Pro"/>
                <a:ea typeface="DejaVu Sans"/>
              </a:rPr>
              <a:t>Sea </a:t>
            </a:r>
            <a:r>
              <a:rPr b="1" lang="de-AT" sz="2200" spc="-1" strike="noStrike">
                <a:solidFill>
                  <a:srgbClr val="000000"/>
                </a:solidFill>
                <a:latin typeface="Source Sans Pro"/>
                <a:ea typeface="DejaVu Sans"/>
              </a:rPr>
              <a:t>A</a:t>
            </a:r>
            <a:r>
              <a:rPr b="0" lang="de-AT" sz="2200" spc="-1" strike="noStrike">
                <a:solidFill>
                  <a:srgbClr val="000000"/>
                </a:solidFill>
                <a:latin typeface="Source Sans Pro"/>
                <a:ea typeface="DejaVu Sans"/>
              </a:rPr>
              <a:t> un evento, entonces </a:t>
            </a:r>
            <a:r>
              <a:rPr b="1" lang="de-AT" sz="2200" spc="-1" strike="noStrike">
                <a:solidFill>
                  <a:srgbClr val="000000"/>
                </a:solidFill>
                <a:latin typeface="Source Sans Pro"/>
                <a:ea typeface="DejaVu Sans"/>
              </a:rPr>
              <a:t>P(A)</a:t>
            </a:r>
            <a:r>
              <a:rPr b="0" lang="de-AT" sz="2200" spc="-1" strike="noStrike">
                <a:solidFill>
                  <a:srgbClr val="000000"/>
                </a:solidFill>
                <a:latin typeface="Source Sans Pro"/>
                <a:ea typeface="DejaVu Sans"/>
              </a:rPr>
              <a:t> mide la probabilidad de que el evento A se realice</a:t>
            </a:r>
            <a:endParaRPr b="0" lang="es-MX" sz="2200" spc="-1" strike="noStrike">
              <a:latin typeface="Arial"/>
            </a:endParaRPr>
          </a:p>
          <a:p>
            <a:pPr>
              <a:lnSpc>
                <a:spcPct val="100000"/>
              </a:lnSpc>
            </a:pPr>
            <a:endParaRPr b="0" lang="es-MX" sz="2200" spc="-1" strike="noStrike">
              <a:latin typeface="Arial"/>
            </a:endParaRPr>
          </a:p>
          <a:p>
            <a:pPr>
              <a:lnSpc>
                <a:spcPct val="100000"/>
              </a:lnSpc>
            </a:pPr>
            <a:r>
              <a:rPr b="1" lang="de-AT" sz="2200" spc="-1" strike="noStrike">
                <a:solidFill>
                  <a:srgbClr val="000000"/>
                </a:solidFill>
                <a:latin typeface="Source Sans Pro"/>
                <a:ea typeface="DejaVu Sans"/>
              </a:rPr>
              <a:t>P(A)=0</a:t>
            </a:r>
            <a:r>
              <a:rPr b="0" lang="de-AT" sz="2200" spc="-1" strike="noStrike">
                <a:solidFill>
                  <a:srgbClr val="000000"/>
                </a:solidFill>
                <a:latin typeface="Source Sans Pro"/>
                <a:ea typeface="DejaVu Sans"/>
              </a:rPr>
              <a:t>    es la certeza de que no se realizará</a:t>
            </a:r>
            <a:endParaRPr b="0" lang="es-MX" sz="2200" spc="-1" strike="noStrike">
              <a:latin typeface="Arial"/>
            </a:endParaRPr>
          </a:p>
          <a:p>
            <a:pPr>
              <a:lnSpc>
                <a:spcPct val="100000"/>
              </a:lnSpc>
            </a:pPr>
            <a:endParaRPr b="0" lang="es-MX" sz="2200" spc="-1" strike="noStrike">
              <a:latin typeface="Arial"/>
            </a:endParaRPr>
          </a:p>
          <a:p>
            <a:pPr>
              <a:lnSpc>
                <a:spcPct val="100000"/>
              </a:lnSpc>
            </a:pPr>
            <a:r>
              <a:rPr b="1" lang="de-AT" sz="2200" spc="-1" strike="noStrike">
                <a:solidFill>
                  <a:srgbClr val="000000"/>
                </a:solidFill>
                <a:latin typeface="Source Sans Pro"/>
                <a:ea typeface="DejaVu Sans"/>
              </a:rPr>
              <a:t>P(A)=1</a:t>
            </a:r>
            <a:r>
              <a:rPr b="0" lang="de-AT" sz="2200" spc="-1" strike="noStrike">
                <a:solidFill>
                  <a:srgbClr val="000000"/>
                </a:solidFill>
                <a:latin typeface="Source Sans Pro"/>
                <a:ea typeface="DejaVu Sans"/>
              </a:rPr>
              <a:t>    es la certeza de que si se realizará</a:t>
            </a:r>
            <a:endParaRPr b="0" lang="es-MX" sz="2200" spc="-1" strike="noStrike">
              <a:latin typeface="Arial"/>
            </a:endParaRPr>
          </a:p>
          <a:p>
            <a:pPr>
              <a:lnSpc>
                <a:spcPct val="100000"/>
              </a:lnSpc>
            </a:pPr>
            <a:endParaRPr b="0" lang="es-MX" sz="2200" spc="-1" strike="noStrike">
              <a:latin typeface="Arial"/>
            </a:endParaRPr>
          </a:p>
          <a:p>
            <a:pPr>
              <a:lnSpc>
                <a:spcPct val="100000"/>
              </a:lnSpc>
            </a:pPr>
            <a:r>
              <a:rPr b="1" lang="de-AT" sz="2200" spc="-1" strike="noStrike">
                <a:solidFill>
                  <a:srgbClr val="000000"/>
                </a:solidFill>
                <a:latin typeface="Source Sans Pro"/>
                <a:ea typeface="DejaVu Sans"/>
              </a:rPr>
              <a:t>P(A)=0.5</a:t>
            </a:r>
            <a:r>
              <a:rPr b="0" lang="de-AT" sz="2200" spc="-1" strike="noStrike">
                <a:solidFill>
                  <a:srgbClr val="000000"/>
                </a:solidFill>
                <a:latin typeface="Source Sans Pro"/>
                <a:ea typeface="DejaVu Sans"/>
              </a:rPr>
              <a:t> indica igual posibilidad de que se realice o no se realice</a:t>
            </a:r>
            <a:endParaRPr b="0" lang="es-MX" sz="2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208</TotalTime>
  <Application>LibreOffice/7.0.4.2$Linux_X86_64 LibreOffice_project/00$Build-2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2022-03-06T00:15:54Z</dcterms:created>
  <dc:creator/>
  <dc:description/>
  <dc:language>es-MX</dc:language>
  <cp:lastModifiedBy/>
  <dcterms:modified xsi:type="dcterms:W3CDTF">2022-03-06T23:04:31Z</dcterms:modified>
  <cp:revision>26</cp:revision>
  <dc:subject/>
  <dc:title>Vivid</dc:title>
</cp:coreProperties>
</file>

<file path=docProps/custom.xml><?xml version="1.0" encoding="utf-8"?>
<Properties xmlns="http://schemas.openxmlformats.org/officeDocument/2006/custom-properties" xmlns:vt="http://schemas.openxmlformats.org/officeDocument/2006/docPropsVTypes"/>
</file>